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13.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64" r:id="rId1"/>
  </p:sldMasterIdLst>
  <p:notesMasterIdLst>
    <p:notesMasterId r:id="rId28"/>
  </p:notesMasterIdLst>
  <p:sldIdLst>
    <p:sldId id="274" r:id="rId2"/>
    <p:sldId id="256" r:id="rId3"/>
    <p:sldId id="257" r:id="rId4"/>
    <p:sldId id="271" r:id="rId5"/>
    <p:sldId id="272" r:id="rId6"/>
    <p:sldId id="273" r:id="rId7"/>
    <p:sldId id="276" r:id="rId8"/>
    <p:sldId id="259" r:id="rId9"/>
    <p:sldId id="258" r:id="rId10"/>
    <p:sldId id="275" r:id="rId11"/>
    <p:sldId id="284" r:id="rId12"/>
    <p:sldId id="285" r:id="rId13"/>
    <p:sldId id="261" r:id="rId14"/>
    <p:sldId id="263" r:id="rId15"/>
    <p:sldId id="264" r:id="rId16"/>
    <p:sldId id="277" r:id="rId17"/>
    <p:sldId id="280" r:id="rId18"/>
    <p:sldId id="278" r:id="rId19"/>
    <p:sldId id="279" r:id="rId20"/>
    <p:sldId id="281" r:id="rId21"/>
    <p:sldId id="282" r:id="rId22"/>
    <p:sldId id="265" r:id="rId23"/>
    <p:sldId id="266" r:id="rId24"/>
    <p:sldId id="267" r:id="rId25"/>
    <p:sldId id="283" r:id="rId26"/>
    <p:sldId id="26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40" autoAdjust="0"/>
    <p:restoredTop sz="81074" autoAdjust="0"/>
  </p:normalViewPr>
  <p:slideViewPr>
    <p:cSldViewPr>
      <p:cViewPr varScale="1">
        <p:scale>
          <a:sx n="47" d="100"/>
          <a:sy n="47" d="100"/>
        </p:scale>
        <p:origin x="-52" y="-160"/>
      </p:cViewPr>
      <p:guideLst>
        <p:guide orient="horz" pos="2160"/>
        <p:guide pos="2880"/>
      </p:guideLst>
    </p:cSldViewPr>
  </p:slideViewPr>
  <p:outlineViewPr>
    <p:cViewPr>
      <p:scale>
        <a:sx n="33" d="100"/>
        <a:sy n="33" d="100"/>
      </p:scale>
      <p:origin x="0" y="10656"/>
    </p:cViewPr>
  </p:outlineViewPr>
  <p:notesTextViewPr>
    <p:cViewPr>
      <p:scale>
        <a:sx n="100" d="100"/>
        <a:sy n="100" d="100"/>
      </p:scale>
      <p:origin x="0" y="0"/>
    </p:cViewPr>
  </p:notesTextViewPr>
  <p:sorterViewPr>
    <p:cViewPr>
      <p:scale>
        <a:sx n="100" d="100"/>
        <a:sy n="100" d="100"/>
      </p:scale>
      <p:origin x="0" y="4652"/>
    </p:cViewPr>
  </p:sorterViewPr>
  <p:notesViewPr>
    <p:cSldViewPr>
      <p:cViewPr varScale="1">
        <p:scale>
          <a:sx n="52" d="100"/>
          <a:sy n="52" d="100"/>
        </p:scale>
        <p:origin x="-2644" y="-7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School Type</a:t>
            </a:r>
            <a:endParaRPr lang="en-US" dirty="0"/>
          </a:p>
        </c:rich>
      </c:tx>
      <c:layout>
        <c:manualLayout>
          <c:xMode val="edge"/>
          <c:yMode val="edge"/>
          <c:x val="0.16747222222222224"/>
          <c:y val="2.7027027027027029E-2"/>
        </c:manualLayout>
      </c:layout>
      <c:overlay val="0"/>
    </c:title>
    <c:autoTitleDeleted val="0"/>
    <c:plotArea>
      <c:layout/>
      <c:pieChart>
        <c:varyColors val="1"/>
        <c:ser>
          <c:idx val="0"/>
          <c:order val="0"/>
          <c:tx>
            <c:strRef>
              <c:f>Sheet1!$B$1</c:f>
              <c:strCache>
                <c:ptCount val="1"/>
                <c:pt idx="0">
                  <c:v>Students</c:v>
                </c:pt>
              </c:strCache>
            </c:strRef>
          </c:tx>
          <c:cat>
            <c:strRef>
              <c:f>Sheet1!$A$2:$A$7</c:f>
              <c:strCache>
                <c:ptCount val="6"/>
                <c:pt idx="0">
                  <c:v>Public (68.2%)</c:v>
                </c:pt>
                <c:pt idx="1">
                  <c:v>Private (13.6%)</c:v>
                </c:pt>
                <c:pt idx="2">
                  <c:v>Catholic (12.1%)</c:v>
                </c:pt>
                <c:pt idx="3">
                  <c:v>Charter/Magnet (3.2%)</c:v>
                </c:pt>
                <c:pt idx="4">
                  <c:v>Religious (other than Catholic) (2.3%)</c:v>
                </c:pt>
                <c:pt idx="5">
                  <c:v>Home/Other (0.5%)</c:v>
                </c:pt>
              </c:strCache>
            </c:strRef>
          </c:cat>
          <c:val>
            <c:numRef>
              <c:f>Sheet1!$B$2:$B$7</c:f>
              <c:numCache>
                <c:formatCode>#,##0</c:formatCode>
                <c:ptCount val="6"/>
                <c:pt idx="0">
                  <c:v>5213</c:v>
                </c:pt>
                <c:pt idx="1">
                  <c:v>1038</c:v>
                </c:pt>
                <c:pt idx="2" formatCode="General">
                  <c:v>923</c:v>
                </c:pt>
                <c:pt idx="3" formatCode="General">
                  <c:v>248</c:v>
                </c:pt>
                <c:pt idx="4" formatCode="General">
                  <c:v>179</c:v>
                </c:pt>
                <c:pt idx="5" formatCode="General">
                  <c:v>38</c:v>
                </c:pt>
              </c:numCache>
            </c:numRef>
          </c:val>
        </c:ser>
        <c:ser>
          <c:idx val="1"/>
          <c:order val="1"/>
          <c:tx>
            <c:strRef>
              <c:f>Sheet1!$C$1</c:f>
              <c:strCache>
                <c:ptCount val="1"/>
                <c:pt idx="0">
                  <c:v>Column1</c:v>
                </c:pt>
              </c:strCache>
            </c:strRef>
          </c:tx>
          <c:cat>
            <c:strRef>
              <c:f>Sheet1!$A$2:$A$7</c:f>
              <c:strCache>
                <c:ptCount val="6"/>
                <c:pt idx="0">
                  <c:v>Public (68.2%)</c:v>
                </c:pt>
                <c:pt idx="1">
                  <c:v>Private (13.6%)</c:v>
                </c:pt>
                <c:pt idx="2">
                  <c:v>Catholic (12.1%)</c:v>
                </c:pt>
                <c:pt idx="3">
                  <c:v>Charter/Magnet (3.2%)</c:v>
                </c:pt>
                <c:pt idx="4">
                  <c:v>Religious (other than Catholic) (2.3%)</c:v>
                </c:pt>
                <c:pt idx="5">
                  <c:v>Home/Other (0.5%)</c:v>
                </c:pt>
              </c:strCache>
            </c:strRef>
          </c:cat>
          <c:val>
            <c:numRef>
              <c:f>Sheet1!$C$2:$C$7</c:f>
              <c:numCache>
                <c:formatCode>General</c:formatCode>
                <c:ptCount val="6"/>
                <c:pt idx="0">
                  <c:v>0.68241916481214815</c:v>
                </c:pt>
                <c:pt idx="1">
                  <c:v>0.13588165990312867</c:v>
                </c:pt>
                <c:pt idx="2">
                  <c:v>0.1208273334206048</c:v>
                </c:pt>
                <c:pt idx="3">
                  <c:v>3.2464982327529784E-2</c:v>
                </c:pt>
                <c:pt idx="4">
                  <c:v>2.3432386438015446E-2</c:v>
                </c:pt>
                <c:pt idx="5">
                  <c:v>4.9744730985731116E-3</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633954505686789"/>
          <c:y val="7.7534227140523839E-4"/>
          <c:w val="0.41993788276465444"/>
          <c:h val="0.9992246577285947"/>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Sheet1!$B$1</c:f>
              <c:strCache>
                <c:ptCount val="1"/>
                <c:pt idx="0">
                  <c:v>Sex</c:v>
                </c:pt>
              </c:strCache>
            </c:strRef>
          </c:tx>
          <c:cat>
            <c:strRef>
              <c:f>Sheet1!$A$2:$A$3</c:f>
              <c:strCache>
                <c:ptCount val="2"/>
                <c:pt idx="0">
                  <c:v>Female (49.5%)</c:v>
                </c:pt>
                <c:pt idx="1">
                  <c:v>Male (50.5%)</c:v>
                </c:pt>
              </c:strCache>
            </c:strRef>
          </c:cat>
          <c:val>
            <c:numRef>
              <c:f>Sheet1!$B$2:$B$3</c:f>
              <c:numCache>
                <c:formatCode>#,##0</c:formatCode>
                <c:ptCount val="2"/>
                <c:pt idx="0">
                  <c:v>3658</c:v>
                </c:pt>
                <c:pt idx="1">
                  <c:v>3724</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Sheet1!$B$1</c:f>
              <c:strCache>
                <c:ptCount val="1"/>
                <c:pt idx="0">
                  <c:v>Who chose?</c:v>
                </c:pt>
              </c:strCache>
            </c:strRef>
          </c:tx>
          <c:cat>
            <c:strRef>
              <c:f>Sheet1!$A$2:$A$5</c:f>
              <c:strCache>
                <c:ptCount val="4"/>
                <c:pt idx="0">
                  <c:v>Student (59.6%)</c:v>
                </c:pt>
                <c:pt idx="1">
                  <c:v>Parent (6.2%)</c:v>
                </c:pt>
                <c:pt idx="2">
                  <c:v>Student with Parent (15.8%)</c:v>
                </c:pt>
                <c:pt idx="3">
                  <c:v>School Officer or Other (18.5%)</c:v>
                </c:pt>
              </c:strCache>
            </c:strRef>
          </c:cat>
          <c:val>
            <c:numRef>
              <c:f>Sheet1!$B$2:$B$5</c:f>
              <c:numCache>
                <c:formatCode>General</c:formatCode>
                <c:ptCount val="4"/>
                <c:pt idx="0" formatCode="#,##0">
                  <c:v>4447</c:v>
                </c:pt>
                <c:pt idx="1">
                  <c:v>460</c:v>
                </c:pt>
                <c:pt idx="2" formatCode="#,##0">
                  <c:v>1177</c:v>
                </c:pt>
                <c:pt idx="3" formatCode="#,##0">
                  <c:v>1376</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4197661655929372"/>
          <c:y val="0"/>
          <c:w val="0.33984156525888809"/>
          <c:h val="1"/>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School </a:t>
            </a:r>
            <a:r>
              <a:rPr lang="en-US" dirty="0" smtClean="0"/>
              <a:t>Requirement</a:t>
            </a:r>
            <a:endParaRPr lang="en-US" dirty="0"/>
          </a:p>
        </c:rich>
      </c:tx>
      <c:layout/>
      <c:overlay val="0"/>
    </c:title>
    <c:autoTitleDeleted val="0"/>
    <c:plotArea>
      <c:layout/>
      <c:pieChart>
        <c:varyColors val="1"/>
        <c:ser>
          <c:idx val="0"/>
          <c:order val="0"/>
          <c:tx>
            <c:strRef>
              <c:f>Sheet1!$B$1</c:f>
              <c:strCache>
                <c:ptCount val="1"/>
                <c:pt idx="0">
                  <c:v>School requirement</c:v>
                </c:pt>
              </c:strCache>
            </c:strRef>
          </c:tx>
          <c:cat>
            <c:strRef>
              <c:f>Sheet1!$A$2:$A$3</c:f>
              <c:strCache>
                <c:ptCount val="2"/>
                <c:pt idx="0">
                  <c:v>Yes (19.7%)</c:v>
                </c:pt>
                <c:pt idx="1">
                  <c:v>No (80.3%)</c:v>
                </c:pt>
              </c:strCache>
            </c:strRef>
          </c:cat>
          <c:val>
            <c:numRef>
              <c:f>Sheet1!$B$2:$B$3</c:f>
              <c:numCache>
                <c:formatCode>#,##0</c:formatCode>
                <c:ptCount val="2"/>
                <c:pt idx="0">
                  <c:v>1453</c:v>
                </c:pt>
                <c:pt idx="1">
                  <c:v>5925</c:v>
                </c:pt>
              </c:numCache>
            </c:numRef>
          </c:val>
        </c:ser>
        <c:ser>
          <c:idx val="1"/>
          <c:order val="1"/>
          <c:tx>
            <c:strRef>
              <c:f>Sheet1!$C$1</c:f>
              <c:strCache>
                <c:ptCount val="1"/>
                <c:pt idx="0">
                  <c:v>Column1</c:v>
                </c:pt>
              </c:strCache>
            </c:strRef>
          </c:tx>
          <c:cat>
            <c:strRef>
              <c:f>Sheet1!$A$2:$A$3</c:f>
              <c:strCache>
                <c:ptCount val="2"/>
                <c:pt idx="0">
                  <c:v>Yes (19.7%)</c:v>
                </c:pt>
                <c:pt idx="1">
                  <c:v>No (80.3%)</c:v>
                </c:pt>
              </c:strCache>
            </c:strRef>
          </c:cat>
          <c:val>
            <c:numRef>
              <c:f>Sheet1!$C$2:$C$3</c:f>
              <c:numCache>
                <c:formatCode>General</c:formatCode>
                <c:ptCount val="2"/>
                <c:pt idx="0">
                  <c:v>0.19693683925182975</c:v>
                </c:pt>
                <c:pt idx="1">
                  <c:v>0.80306316074817019</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Sheet1!$B$1</c:f>
              <c:strCache>
                <c:ptCount val="1"/>
                <c:pt idx="0">
                  <c:v>Years of Study</c:v>
                </c:pt>
              </c:strCache>
            </c:strRef>
          </c:tx>
          <c:invertIfNegative val="0"/>
          <c:cat>
            <c:strRef>
              <c:f>Sheet1!$A$2:$A$6</c:f>
              <c:strCache>
                <c:ptCount val="5"/>
                <c:pt idx="0">
                  <c:v>First</c:v>
                </c:pt>
                <c:pt idx="1">
                  <c:v>Second</c:v>
                </c:pt>
                <c:pt idx="2">
                  <c:v>Third</c:v>
                </c:pt>
                <c:pt idx="3">
                  <c:v>Fourth</c:v>
                </c:pt>
                <c:pt idx="4">
                  <c:v>Fifth or more</c:v>
                </c:pt>
              </c:strCache>
            </c:strRef>
          </c:cat>
          <c:val>
            <c:numRef>
              <c:f>Sheet1!$B$2:$B$6</c:f>
              <c:numCache>
                <c:formatCode>#,##0</c:formatCode>
                <c:ptCount val="5"/>
                <c:pt idx="0">
                  <c:v>2311</c:v>
                </c:pt>
                <c:pt idx="1">
                  <c:v>2272</c:v>
                </c:pt>
                <c:pt idx="2">
                  <c:v>1565</c:v>
                </c:pt>
                <c:pt idx="3" formatCode="General">
                  <c:v>729</c:v>
                </c:pt>
                <c:pt idx="4" formatCode="General">
                  <c:v>734</c:v>
                </c:pt>
              </c:numCache>
            </c:numRef>
          </c:val>
        </c:ser>
        <c:dLbls>
          <c:showLegendKey val="0"/>
          <c:showVal val="0"/>
          <c:showCatName val="0"/>
          <c:showSerName val="0"/>
          <c:showPercent val="0"/>
          <c:showBubbleSize val="0"/>
        </c:dLbls>
        <c:gapWidth val="150"/>
        <c:axId val="135640576"/>
        <c:axId val="135642112"/>
      </c:barChart>
      <c:catAx>
        <c:axId val="135640576"/>
        <c:scaling>
          <c:orientation val="minMax"/>
        </c:scaling>
        <c:delete val="0"/>
        <c:axPos val="b"/>
        <c:majorTickMark val="out"/>
        <c:minorTickMark val="none"/>
        <c:tickLblPos val="nextTo"/>
        <c:crossAx val="135642112"/>
        <c:crosses val="autoZero"/>
        <c:auto val="1"/>
        <c:lblAlgn val="ctr"/>
        <c:lblOffset val="100"/>
        <c:noMultiLvlLbl val="0"/>
      </c:catAx>
      <c:valAx>
        <c:axId val="135642112"/>
        <c:scaling>
          <c:orientation val="minMax"/>
        </c:scaling>
        <c:delete val="0"/>
        <c:axPos val="l"/>
        <c:majorGridlines/>
        <c:numFmt formatCode="#,##0" sourceLinked="1"/>
        <c:majorTickMark val="out"/>
        <c:minorTickMark val="none"/>
        <c:tickLblPos val="nextTo"/>
        <c:crossAx val="1356405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Sheet1!$B$1</c:f>
              <c:strCache>
                <c:ptCount val="1"/>
                <c:pt idx="0">
                  <c:v>Grade Level</c:v>
                </c:pt>
              </c:strCache>
            </c:strRef>
          </c:tx>
          <c:invertIfNegative val="0"/>
          <c:cat>
            <c:strRef>
              <c:f>Sheet1!$A$2:$A$9</c:f>
              <c:strCache>
                <c:ptCount val="8"/>
                <c:pt idx="0">
                  <c:v>5th or below</c:v>
                </c:pt>
                <c:pt idx="1">
                  <c:v>6th</c:v>
                </c:pt>
                <c:pt idx="2">
                  <c:v>7th</c:v>
                </c:pt>
                <c:pt idx="3">
                  <c:v>8th</c:v>
                </c:pt>
                <c:pt idx="4">
                  <c:v>9th</c:v>
                </c:pt>
                <c:pt idx="5">
                  <c:v>10th</c:v>
                </c:pt>
                <c:pt idx="6">
                  <c:v>11th</c:v>
                </c:pt>
                <c:pt idx="7">
                  <c:v>12th</c:v>
                </c:pt>
              </c:strCache>
            </c:strRef>
          </c:cat>
          <c:val>
            <c:numRef>
              <c:f>Sheet1!$B$2:$B$9</c:f>
              <c:numCache>
                <c:formatCode>General</c:formatCode>
                <c:ptCount val="8"/>
                <c:pt idx="0">
                  <c:v>17</c:v>
                </c:pt>
                <c:pt idx="1">
                  <c:v>99</c:v>
                </c:pt>
                <c:pt idx="2">
                  <c:v>137</c:v>
                </c:pt>
                <c:pt idx="3">
                  <c:v>317</c:v>
                </c:pt>
                <c:pt idx="4" formatCode="#,##0">
                  <c:v>2056</c:v>
                </c:pt>
                <c:pt idx="5" formatCode="#,##0">
                  <c:v>2251</c:v>
                </c:pt>
                <c:pt idx="6" formatCode="#,##0">
                  <c:v>1716</c:v>
                </c:pt>
                <c:pt idx="7">
                  <c:v>931</c:v>
                </c:pt>
              </c:numCache>
            </c:numRef>
          </c:val>
        </c:ser>
        <c:dLbls>
          <c:showLegendKey val="0"/>
          <c:showVal val="0"/>
          <c:showCatName val="0"/>
          <c:showSerName val="0"/>
          <c:showPercent val="0"/>
          <c:showBubbleSize val="0"/>
        </c:dLbls>
        <c:gapWidth val="150"/>
        <c:axId val="136874624"/>
        <c:axId val="136888704"/>
      </c:barChart>
      <c:catAx>
        <c:axId val="136874624"/>
        <c:scaling>
          <c:orientation val="minMax"/>
        </c:scaling>
        <c:delete val="0"/>
        <c:axPos val="b"/>
        <c:majorTickMark val="out"/>
        <c:minorTickMark val="none"/>
        <c:tickLblPos val="nextTo"/>
        <c:crossAx val="136888704"/>
        <c:crosses val="autoZero"/>
        <c:auto val="1"/>
        <c:lblAlgn val="ctr"/>
        <c:lblOffset val="100"/>
        <c:noMultiLvlLbl val="0"/>
      </c:catAx>
      <c:valAx>
        <c:axId val="136888704"/>
        <c:scaling>
          <c:orientation val="minMax"/>
        </c:scaling>
        <c:delete val="0"/>
        <c:axPos val="l"/>
        <c:majorGridlines/>
        <c:numFmt formatCode="#,##0" sourceLinked="0"/>
        <c:majorTickMark val="out"/>
        <c:minorTickMark val="none"/>
        <c:tickLblPos val="nextTo"/>
        <c:crossAx val="13687462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A455A0-0812-4C12-A40B-8FCF0C57C5ED}" type="doc">
      <dgm:prSet loTypeId="urn:microsoft.com/office/officeart/2005/8/layout/default" loCatId="list" qsTypeId="urn:microsoft.com/office/officeart/2005/8/quickstyle/3d5" qsCatId="3D" csTypeId="urn:microsoft.com/office/officeart/2005/8/colors/accent1_2" csCatId="accent1" phldr="1"/>
      <dgm:spPr/>
      <dgm:t>
        <a:bodyPr/>
        <a:lstStyle/>
        <a:p>
          <a:endParaRPr lang="en-US"/>
        </a:p>
      </dgm:t>
    </dgm:pt>
    <dgm:pt modelId="{4CBA1807-1701-4E45-9D2C-C020462F9203}">
      <dgm:prSet phldrT="[Text]" custT="1"/>
      <dgm:spPr/>
      <dgm:t>
        <a:bodyPr/>
        <a:lstStyle/>
        <a:p>
          <a:r>
            <a:rPr lang="en-US" sz="4800" dirty="0" smtClean="0"/>
            <a:t>Verb charts</a:t>
          </a:r>
          <a:endParaRPr lang="en-US" sz="4800" dirty="0"/>
        </a:p>
      </dgm:t>
    </dgm:pt>
    <dgm:pt modelId="{4B667C93-DBDA-4A12-BC05-DED61B2BF460}" type="parTrans" cxnId="{425C1F19-3993-439A-BB06-60E9E5479975}">
      <dgm:prSet/>
      <dgm:spPr/>
      <dgm:t>
        <a:bodyPr/>
        <a:lstStyle/>
        <a:p>
          <a:endParaRPr lang="en-US"/>
        </a:p>
      </dgm:t>
    </dgm:pt>
    <dgm:pt modelId="{C03CA1D6-08C3-4CE1-BC5D-395F2C8BCB33}" type="sibTrans" cxnId="{425C1F19-3993-439A-BB06-60E9E5479975}">
      <dgm:prSet/>
      <dgm:spPr/>
      <dgm:t>
        <a:bodyPr/>
        <a:lstStyle/>
        <a:p>
          <a:endParaRPr lang="en-US"/>
        </a:p>
      </dgm:t>
    </dgm:pt>
    <dgm:pt modelId="{335792E8-8C39-4299-84A6-53621FA79390}">
      <dgm:prSet phldrT="[Text]" custT="1"/>
      <dgm:spPr/>
      <dgm:t>
        <a:bodyPr/>
        <a:lstStyle/>
        <a:p>
          <a:r>
            <a:rPr lang="en-US" sz="4800" dirty="0" smtClean="0"/>
            <a:t>Vocab lists</a:t>
          </a:r>
          <a:endParaRPr lang="en-US" sz="4800" dirty="0"/>
        </a:p>
      </dgm:t>
    </dgm:pt>
    <dgm:pt modelId="{5F1AF5C6-86B0-422A-BD14-647E892A9E0B}" type="parTrans" cxnId="{934578AD-97CE-4F6B-858A-EBCE3DAEE2A0}">
      <dgm:prSet/>
      <dgm:spPr/>
      <dgm:t>
        <a:bodyPr/>
        <a:lstStyle/>
        <a:p>
          <a:endParaRPr lang="en-US"/>
        </a:p>
      </dgm:t>
    </dgm:pt>
    <dgm:pt modelId="{21E5B8A1-0EC7-4B55-8755-FD32B831ECEE}" type="sibTrans" cxnId="{934578AD-97CE-4F6B-858A-EBCE3DAEE2A0}">
      <dgm:prSet/>
      <dgm:spPr/>
      <dgm:t>
        <a:bodyPr/>
        <a:lstStyle/>
        <a:p>
          <a:endParaRPr lang="en-US"/>
        </a:p>
      </dgm:t>
    </dgm:pt>
    <dgm:pt modelId="{22362CD6-B645-494D-99E3-233B67C97E1F}">
      <dgm:prSet phldrT="[Text]" custT="1"/>
      <dgm:spPr/>
      <dgm:t>
        <a:bodyPr/>
        <a:lstStyle/>
        <a:p>
          <a:r>
            <a:rPr lang="en-US" sz="3600" dirty="0" smtClean="0"/>
            <a:t>English reading about target culture</a:t>
          </a:r>
          <a:endParaRPr lang="en-US" sz="3600" dirty="0"/>
        </a:p>
      </dgm:t>
    </dgm:pt>
    <dgm:pt modelId="{C3A3089E-BFC8-4410-9CD4-7BD8E3121448}" type="parTrans" cxnId="{A7EA5579-A194-44EF-BB1E-A3FDD0138672}">
      <dgm:prSet/>
      <dgm:spPr/>
      <dgm:t>
        <a:bodyPr/>
        <a:lstStyle/>
        <a:p>
          <a:endParaRPr lang="en-US"/>
        </a:p>
      </dgm:t>
    </dgm:pt>
    <dgm:pt modelId="{3AE65DB4-FC30-4443-891B-DF34B847BC12}" type="sibTrans" cxnId="{A7EA5579-A194-44EF-BB1E-A3FDD0138672}">
      <dgm:prSet/>
      <dgm:spPr/>
      <dgm:t>
        <a:bodyPr/>
        <a:lstStyle/>
        <a:p>
          <a:endParaRPr lang="en-US"/>
        </a:p>
      </dgm:t>
    </dgm:pt>
    <dgm:pt modelId="{1B9AC5A6-6DBF-4DE3-90D8-16DF663A2821}">
      <dgm:prSet phldrT="[Text]" custT="1"/>
      <dgm:spPr/>
      <dgm:t>
        <a:bodyPr/>
        <a:lstStyle/>
        <a:p>
          <a:r>
            <a:rPr lang="en-US" sz="3600" dirty="0" smtClean="0"/>
            <a:t>Useful phrases</a:t>
          </a:r>
        </a:p>
        <a:p>
          <a:r>
            <a:rPr lang="en-US" sz="2800" dirty="0" smtClean="0"/>
            <a:t>(</a:t>
          </a:r>
          <a:r>
            <a:rPr lang="en-US" sz="2800" dirty="0" err="1" smtClean="0">
              <a:latin typeface="+mn-lt"/>
            </a:rPr>
            <a:t>O</a:t>
          </a:r>
          <a:r>
            <a:rPr lang="en-US" sz="2800" dirty="0" err="1" smtClean="0">
              <a:latin typeface="Corbel"/>
            </a:rPr>
            <a:t>ù</a:t>
          </a:r>
          <a:r>
            <a:rPr lang="en-US" sz="2800" dirty="0" smtClean="0">
              <a:latin typeface="+mn-lt"/>
            </a:rPr>
            <a:t> </a:t>
          </a:r>
          <a:r>
            <a:rPr lang="en-US" sz="2800" dirty="0" err="1" smtClean="0">
              <a:latin typeface="+mn-lt"/>
            </a:rPr>
            <a:t>est</a:t>
          </a:r>
          <a:r>
            <a:rPr lang="en-US" sz="2800" dirty="0" smtClean="0">
              <a:latin typeface="+mn-lt"/>
            </a:rPr>
            <a:t> </a:t>
          </a:r>
          <a:r>
            <a:rPr lang="en-US" sz="2800" dirty="0" smtClean="0"/>
            <a:t>la </a:t>
          </a:r>
          <a:r>
            <a:rPr lang="en-US" sz="2800" dirty="0" err="1" smtClean="0"/>
            <a:t>biblioth</a:t>
          </a:r>
          <a:r>
            <a:rPr lang="en-US" sz="2800" dirty="0" err="1" smtClean="0">
              <a:latin typeface="+mn-lt"/>
              <a:cs typeface="Times New Roman"/>
            </a:rPr>
            <a:t>è</a:t>
          </a:r>
          <a:r>
            <a:rPr lang="en-US" sz="2800" dirty="0" err="1" smtClean="0"/>
            <a:t>que</a:t>
          </a:r>
          <a:r>
            <a:rPr lang="en-US" sz="2800" dirty="0" smtClean="0"/>
            <a:t>?)</a:t>
          </a:r>
          <a:endParaRPr lang="en-US" sz="2800" dirty="0"/>
        </a:p>
      </dgm:t>
    </dgm:pt>
    <dgm:pt modelId="{EB42AE01-C87D-4634-BAC7-1A6302BFCA03}" type="parTrans" cxnId="{F0E3F9F4-0E5B-4333-A99D-60C16494F1BD}">
      <dgm:prSet/>
      <dgm:spPr/>
      <dgm:t>
        <a:bodyPr/>
        <a:lstStyle/>
        <a:p>
          <a:endParaRPr lang="en-US"/>
        </a:p>
      </dgm:t>
    </dgm:pt>
    <dgm:pt modelId="{8083384C-33D1-4E84-AE34-C61BEB712FD9}" type="sibTrans" cxnId="{F0E3F9F4-0E5B-4333-A99D-60C16494F1BD}">
      <dgm:prSet/>
      <dgm:spPr/>
      <dgm:t>
        <a:bodyPr/>
        <a:lstStyle/>
        <a:p>
          <a:endParaRPr lang="en-US"/>
        </a:p>
      </dgm:t>
    </dgm:pt>
    <dgm:pt modelId="{D9643D07-8F76-457D-BE42-7659A48DDAEC}">
      <dgm:prSet phldrT="[Text]" custT="1"/>
      <dgm:spPr/>
      <dgm:t>
        <a:bodyPr/>
        <a:lstStyle/>
        <a:p>
          <a:r>
            <a:rPr lang="en-US" sz="4000" dirty="0" smtClean="0"/>
            <a:t>Conversation scripts</a:t>
          </a:r>
          <a:endParaRPr lang="en-US" sz="4000" dirty="0"/>
        </a:p>
      </dgm:t>
    </dgm:pt>
    <dgm:pt modelId="{67650DF6-FCA1-4ED6-A0F1-8B0070680E48}" type="parTrans" cxnId="{230AA747-18C2-4813-999D-CA5A7CF7FA40}">
      <dgm:prSet/>
      <dgm:spPr/>
      <dgm:t>
        <a:bodyPr/>
        <a:lstStyle/>
        <a:p>
          <a:endParaRPr lang="en-US"/>
        </a:p>
      </dgm:t>
    </dgm:pt>
    <dgm:pt modelId="{CA66B5E3-A961-446E-A7BC-BC456E7CAD24}" type="sibTrans" cxnId="{230AA747-18C2-4813-999D-CA5A7CF7FA40}">
      <dgm:prSet/>
      <dgm:spPr/>
      <dgm:t>
        <a:bodyPr/>
        <a:lstStyle/>
        <a:p>
          <a:endParaRPr lang="en-US"/>
        </a:p>
      </dgm:t>
    </dgm:pt>
    <dgm:pt modelId="{7EAE2B95-7B16-4DB8-AAC1-F162C6A94BAB}">
      <dgm:prSet phldrT="[Text]" custT="1"/>
      <dgm:spPr/>
      <dgm:t>
        <a:bodyPr/>
        <a:lstStyle/>
        <a:p>
          <a:r>
            <a:rPr lang="en-US" sz="2800" dirty="0" smtClean="0"/>
            <a:t>TPRS/Audio-lingual/Reading /Grammar-Translation</a:t>
          </a:r>
          <a:endParaRPr lang="en-US" sz="2800" dirty="0"/>
        </a:p>
      </dgm:t>
    </dgm:pt>
    <dgm:pt modelId="{A178EC34-FFFA-4576-8192-5575AA8902E1}" type="parTrans" cxnId="{6124ABD4-9833-462B-AC5E-739328115225}">
      <dgm:prSet/>
      <dgm:spPr/>
      <dgm:t>
        <a:bodyPr/>
        <a:lstStyle/>
        <a:p>
          <a:endParaRPr lang="en-US"/>
        </a:p>
      </dgm:t>
    </dgm:pt>
    <dgm:pt modelId="{1226B280-B7C7-438E-9EC8-28366EE90EDB}" type="sibTrans" cxnId="{6124ABD4-9833-462B-AC5E-739328115225}">
      <dgm:prSet/>
      <dgm:spPr/>
      <dgm:t>
        <a:bodyPr/>
        <a:lstStyle/>
        <a:p>
          <a:endParaRPr lang="en-US"/>
        </a:p>
      </dgm:t>
    </dgm:pt>
    <dgm:pt modelId="{D384EB1C-F904-408F-A0D5-BAD173333869}" type="pres">
      <dgm:prSet presAssocID="{9EA455A0-0812-4C12-A40B-8FCF0C57C5ED}" presName="diagram" presStyleCnt="0">
        <dgm:presLayoutVars>
          <dgm:dir/>
          <dgm:resizeHandles val="exact"/>
        </dgm:presLayoutVars>
      </dgm:prSet>
      <dgm:spPr/>
      <dgm:t>
        <a:bodyPr/>
        <a:lstStyle/>
        <a:p>
          <a:endParaRPr lang="en-US"/>
        </a:p>
      </dgm:t>
    </dgm:pt>
    <dgm:pt modelId="{8B9D5BCB-34A6-48D4-90EB-278397DBA1CF}" type="pres">
      <dgm:prSet presAssocID="{4CBA1807-1701-4E45-9D2C-C020462F9203}" presName="node" presStyleLbl="node1" presStyleIdx="0" presStyleCnt="6">
        <dgm:presLayoutVars>
          <dgm:bulletEnabled val="1"/>
        </dgm:presLayoutVars>
      </dgm:prSet>
      <dgm:spPr/>
      <dgm:t>
        <a:bodyPr/>
        <a:lstStyle/>
        <a:p>
          <a:endParaRPr lang="en-US"/>
        </a:p>
      </dgm:t>
    </dgm:pt>
    <dgm:pt modelId="{047B2E6F-50B3-475E-B648-14FA186B62B4}" type="pres">
      <dgm:prSet presAssocID="{C03CA1D6-08C3-4CE1-BC5D-395F2C8BCB33}" presName="sibTrans" presStyleCnt="0"/>
      <dgm:spPr/>
    </dgm:pt>
    <dgm:pt modelId="{E2C20E49-3A46-46B5-9F35-3A4FDF790E58}" type="pres">
      <dgm:prSet presAssocID="{335792E8-8C39-4299-84A6-53621FA79390}" presName="node" presStyleLbl="node1" presStyleIdx="1" presStyleCnt="6">
        <dgm:presLayoutVars>
          <dgm:bulletEnabled val="1"/>
        </dgm:presLayoutVars>
      </dgm:prSet>
      <dgm:spPr/>
      <dgm:t>
        <a:bodyPr/>
        <a:lstStyle/>
        <a:p>
          <a:endParaRPr lang="en-US"/>
        </a:p>
      </dgm:t>
    </dgm:pt>
    <dgm:pt modelId="{77699BFB-068B-4AF5-9C2E-6557230BC723}" type="pres">
      <dgm:prSet presAssocID="{21E5B8A1-0EC7-4B55-8755-FD32B831ECEE}" presName="sibTrans" presStyleCnt="0"/>
      <dgm:spPr/>
    </dgm:pt>
    <dgm:pt modelId="{EE55BD80-3527-437F-A262-1952AAECD368}" type="pres">
      <dgm:prSet presAssocID="{22362CD6-B645-494D-99E3-233B67C97E1F}" presName="node" presStyleLbl="node1" presStyleIdx="2" presStyleCnt="6">
        <dgm:presLayoutVars>
          <dgm:bulletEnabled val="1"/>
        </dgm:presLayoutVars>
      </dgm:prSet>
      <dgm:spPr/>
      <dgm:t>
        <a:bodyPr/>
        <a:lstStyle/>
        <a:p>
          <a:endParaRPr lang="en-US"/>
        </a:p>
      </dgm:t>
    </dgm:pt>
    <dgm:pt modelId="{98D0428F-012D-458E-967F-C7C380C30AB9}" type="pres">
      <dgm:prSet presAssocID="{3AE65DB4-FC30-4443-891B-DF34B847BC12}" presName="sibTrans" presStyleCnt="0"/>
      <dgm:spPr/>
    </dgm:pt>
    <dgm:pt modelId="{83E6B441-D99D-472F-8BCF-EC6736845548}" type="pres">
      <dgm:prSet presAssocID="{1B9AC5A6-6DBF-4DE3-90D8-16DF663A2821}" presName="node" presStyleLbl="node1" presStyleIdx="3" presStyleCnt="6">
        <dgm:presLayoutVars>
          <dgm:bulletEnabled val="1"/>
        </dgm:presLayoutVars>
      </dgm:prSet>
      <dgm:spPr/>
      <dgm:t>
        <a:bodyPr/>
        <a:lstStyle/>
        <a:p>
          <a:endParaRPr lang="en-US"/>
        </a:p>
      </dgm:t>
    </dgm:pt>
    <dgm:pt modelId="{CF111326-039A-4F9D-912D-DEF39B1E936F}" type="pres">
      <dgm:prSet presAssocID="{8083384C-33D1-4E84-AE34-C61BEB712FD9}" presName="sibTrans" presStyleCnt="0"/>
      <dgm:spPr/>
    </dgm:pt>
    <dgm:pt modelId="{954C130C-B812-4735-97C8-EA9204E75886}" type="pres">
      <dgm:prSet presAssocID="{D9643D07-8F76-457D-BE42-7659A48DDAEC}" presName="node" presStyleLbl="node1" presStyleIdx="4" presStyleCnt="6">
        <dgm:presLayoutVars>
          <dgm:bulletEnabled val="1"/>
        </dgm:presLayoutVars>
      </dgm:prSet>
      <dgm:spPr/>
      <dgm:t>
        <a:bodyPr/>
        <a:lstStyle/>
        <a:p>
          <a:endParaRPr lang="en-US"/>
        </a:p>
      </dgm:t>
    </dgm:pt>
    <dgm:pt modelId="{2B80F304-E36B-4125-9319-19F3FF5D6543}" type="pres">
      <dgm:prSet presAssocID="{CA66B5E3-A961-446E-A7BC-BC456E7CAD24}" presName="sibTrans" presStyleCnt="0"/>
      <dgm:spPr/>
    </dgm:pt>
    <dgm:pt modelId="{17AFC928-E2FE-4434-A841-79B6A1D74AA5}" type="pres">
      <dgm:prSet presAssocID="{7EAE2B95-7B16-4DB8-AAC1-F162C6A94BAB}" presName="node" presStyleLbl="node1" presStyleIdx="5" presStyleCnt="6">
        <dgm:presLayoutVars>
          <dgm:bulletEnabled val="1"/>
        </dgm:presLayoutVars>
      </dgm:prSet>
      <dgm:spPr/>
      <dgm:t>
        <a:bodyPr/>
        <a:lstStyle/>
        <a:p>
          <a:endParaRPr lang="en-US"/>
        </a:p>
      </dgm:t>
    </dgm:pt>
  </dgm:ptLst>
  <dgm:cxnLst>
    <dgm:cxn modelId="{9EA07A3A-7E9D-4665-A6B5-629F0F06713B}" type="presOf" srcId="{4CBA1807-1701-4E45-9D2C-C020462F9203}" destId="{8B9D5BCB-34A6-48D4-90EB-278397DBA1CF}" srcOrd="0" destOrd="0" presId="urn:microsoft.com/office/officeart/2005/8/layout/default"/>
    <dgm:cxn modelId="{6124ABD4-9833-462B-AC5E-739328115225}" srcId="{9EA455A0-0812-4C12-A40B-8FCF0C57C5ED}" destId="{7EAE2B95-7B16-4DB8-AAC1-F162C6A94BAB}" srcOrd="5" destOrd="0" parTransId="{A178EC34-FFFA-4576-8192-5575AA8902E1}" sibTransId="{1226B280-B7C7-438E-9EC8-28366EE90EDB}"/>
    <dgm:cxn modelId="{230AA747-18C2-4813-999D-CA5A7CF7FA40}" srcId="{9EA455A0-0812-4C12-A40B-8FCF0C57C5ED}" destId="{D9643D07-8F76-457D-BE42-7659A48DDAEC}" srcOrd="4" destOrd="0" parTransId="{67650DF6-FCA1-4ED6-A0F1-8B0070680E48}" sibTransId="{CA66B5E3-A961-446E-A7BC-BC456E7CAD24}"/>
    <dgm:cxn modelId="{425C1F19-3993-439A-BB06-60E9E5479975}" srcId="{9EA455A0-0812-4C12-A40B-8FCF0C57C5ED}" destId="{4CBA1807-1701-4E45-9D2C-C020462F9203}" srcOrd="0" destOrd="0" parTransId="{4B667C93-DBDA-4A12-BC05-DED61B2BF460}" sibTransId="{C03CA1D6-08C3-4CE1-BC5D-395F2C8BCB33}"/>
    <dgm:cxn modelId="{8A8E8402-F752-46C6-9A41-CE06DED700CD}" type="presOf" srcId="{22362CD6-B645-494D-99E3-233B67C97E1F}" destId="{EE55BD80-3527-437F-A262-1952AAECD368}" srcOrd="0" destOrd="0" presId="urn:microsoft.com/office/officeart/2005/8/layout/default"/>
    <dgm:cxn modelId="{22EDB180-5E5C-47F9-93B7-3D2764CAFD37}" type="presOf" srcId="{7EAE2B95-7B16-4DB8-AAC1-F162C6A94BAB}" destId="{17AFC928-E2FE-4434-A841-79B6A1D74AA5}" srcOrd="0" destOrd="0" presId="urn:microsoft.com/office/officeart/2005/8/layout/default"/>
    <dgm:cxn modelId="{934578AD-97CE-4F6B-858A-EBCE3DAEE2A0}" srcId="{9EA455A0-0812-4C12-A40B-8FCF0C57C5ED}" destId="{335792E8-8C39-4299-84A6-53621FA79390}" srcOrd="1" destOrd="0" parTransId="{5F1AF5C6-86B0-422A-BD14-647E892A9E0B}" sibTransId="{21E5B8A1-0EC7-4B55-8755-FD32B831ECEE}"/>
    <dgm:cxn modelId="{A7EA5579-A194-44EF-BB1E-A3FDD0138672}" srcId="{9EA455A0-0812-4C12-A40B-8FCF0C57C5ED}" destId="{22362CD6-B645-494D-99E3-233B67C97E1F}" srcOrd="2" destOrd="0" parTransId="{C3A3089E-BFC8-4410-9CD4-7BD8E3121448}" sibTransId="{3AE65DB4-FC30-4443-891B-DF34B847BC12}"/>
    <dgm:cxn modelId="{F0E3F9F4-0E5B-4333-A99D-60C16494F1BD}" srcId="{9EA455A0-0812-4C12-A40B-8FCF0C57C5ED}" destId="{1B9AC5A6-6DBF-4DE3-90D8-16DF663A2821}" srcOrd="3" destOrd="0" parTransId="{EB42AE01-C87D-4634-BAC7-1A6302BFCA03}" sibTransId="{8083384C-33D1-4E84-AE34-C61BEB712FD9}"/>
    <dgm:cxn modelId="{A348F820-2A09-43B3-BC2F-4053FE8284E3}" type="presOf" srcId="{D9643D07-8F76-457D-BE42-7659A48DDAEC}" destId="{954C130C-B812-4735-97C8-EA9204E75886}" srcOrd="0" destOrd="0" presId="urn:microsoft.com/office/officeart/2005/8/layout/default"/>
    <dgm:cxn modelId="{4949E539-3AA4-4104-8995-12321AED1847}" type="presOf" srcId="{335792E8-8C39-4299-84A6-53621FA79390}" destId="{E2C20E49-3A46-46B5-9F35-3A4FDF790E58}" srcOrd="0" destOrd="0" presId="urn:microsoft.com/office/officeart/2005/8/layout/default"/>
    <dgm:cxn modelId="{F61AE3A5-DBBF-4051-8F87-29A238AC6480}" type="presOf" srcId="{9EA455A0-0812-4C12-A40B-8FCF0C57C5ED}" destId="{D384EB1C-F904-408F-A0D5-BAD173333869}" srcOrd="0" destOrd="0" presId="urn:microsoft.com/office/officeart/2005/8/layout/default"/>
    <dgm:cxn modelId="{F518A9DE-F75F-4C46-9ECD-06C6AA3CEE70}" type="presOf" srcId="{1B9AC5A6-6DBF-4DE3-90D8-16DF663A2821}" destId="{83E6B441-D99D-472F-8BCF-EC6736845548}" srcOrd="0" destOrd="0" presId="urn:microsoft.com/office/officeart/2005/8/layout/default"/>
    <dgm:cxn modelId="{C6C75649-621E-439A-99BD-8F1F73E0C2FF}" type="presParOf" srcId="{D384EB1C-F904-408F-A0D5-BAD173333869}" destId="{8B9D5BCB-34A6-48D4-90EB-278397DBA1CF}" srcOrd="0" destOrd="0" presId="urn:microsoft.com/office/officeart/2005/8/layout/default"/>
    <dgm:cxn modelId="{A3A8321F-78E1-4D36-AC59-90072BE93FBD}" type="presParOf" srcId="{D384EB1C-F904-408F-A0D5-BAD173333869}" destId="{047B2E6F-50B3-475E-B648-14FA186B62B4}" srcOrd="1" destOrd="0" presId="urn:microsoft.com/office/officeart/2005/8/layout/default"/>
    <dgm:cxn modelId="{94CEC9FC-22CD-4C06-A896-2BB7FA824436}" type="presParOf" srcId="{D384EB1C-F904-408F-A0D5-BAD173333869}" destId="{E2C20E49-3A46-46B5-9F35-3A4FDF790E58}" srcOrd="2" destOrd="0" presId="urn:microsoft.com/office/officeart/2005/8/layout/default"/>
    <dgm:cxn modelId="{14C4A8D2-95BB-40C0-87CB-BE36ADBCF383}" type="presParOf" srcId="{D384EB1C-F904-408F-A0D5-BAD173333869}" destId="{77699BFB-068B-4AF5-9C2E-6557230BC723}" srcOrd="3" destOrd="0" presId="urn:microsoft.com/office/officeart/2005/8/layout/default"/>
    <dgm:cxn modelId="{CDE7F3AA-F3BC-4B0E-812C-B0C20017B270}" type="presParOf" srcId="{D384EB1C-F904-408F-A0D5-BAD173333869}" destId="{EE55BD80-3527-437F-A262-1952AAECD368}" srcOrd="4" destOrd="0" presId="urn:microsoft.com/office/officeart/2005/8/layout/default"/>
    <dgm:cxn modelId="{33433A26-319E-48FA-AC14-B74EADC6D6FB}" type="presParOf" srcId="{D384EB1C-F904-408F-A0D5-BAD173333869}" destId="{98D0428F-012D-458E-967F-C7C380C30AB9}" srcOrd="5" destOrd="0" presId="urn:microsoft.com/office/officeart/2005/8/layout/default"/>
    <dgm:cxn modelId="{B2D9D7F5-4C97-4A25-9A99-6E95B67B3016}" type="presParOf" srcId="{D384EB1C-F904-408F-A0D5-BAD173333869}" destId="{83E6B441-D99D-472F-8BCF-EC6736845548}" srcOrd="6" destOrd="0" presId="urn:microsoft.com/office/officeart/2005/8/layout/default"/>
    <dgm:cxn modelId="{679B9383-A17D-4B53-AD56-A92DE9DF0B30}" type="presParOf" srcId="{D384EB1C-F904-408F-A0D5-BAD173333869}" destId="{CF111326-039A-4F9D-912D-DEF39B1E936F}" srcOrd="7" destOrd="0" presId="urn:microsoft.com/office/officeart/2005/8/layout/default"/>
    <dgm:cxn modelId="{7579A64C-C996-41AD-AD84-963D1E01AD7A}" type="presParOf" srcId="{D384EB1C-F904-408F-A0D5-BAD173333869}" destId="{954C130C-B812-4735-97C8-EA9204E75886}" srcOrd="8" destOrd="0" presId="urn:microsoft.com/office/officeart/2005/8/layout/default"/>
    <dgm:cxn modelId="{89962759-BA53-45EC-AB8C-1CEA533D78CC}" type="presParOf" srcId="{D384EB1C-F904-408F-A0D5-BAD173333869}" destId="{2B80F304-E36B-4125-9319-19F3FF5D6543}" srcOrd="9" destOrd="0" presId="urn:microsoft.com/office/officeart/2005/8/layout/default"/>
    <dgm:cxn modelId="{4B9C43C7-A786-401E-8F23-02F48D1DEB45}" type="presParOf" srcId="{D384EB1C-F904-408F-A0D5-BAD173333869}" destId="{17AFC928-E2FE-4434-A841-79B6A1D74AA5}"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0BEC4B-508F-41BB-9BAB-B71755E07337}"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017B1F4C-B41F-4095-8565-3058AB2B10BE}">
      <dgm:prSet phldrT="[Text]"/>
      <dgm:spPr/>
      <dgm:t>
        <a:bodyPr/>
        <a:lstStyle/>
        <a:p>
          <a:r>
            <a:rPr lang="en-US" dirty="0" smtClean="0"/>
            <a:t>Needs Analysis</a:t>
          </a:r>
          <a:endParaRPr lang="en-US" dirty="0"/>
        </a:p>
      </dgm:t>
    </dgm:pt>
    <dgm:pt modelId="{975A3161-8BF8-42B7-8DF7-F79ECFAD3576}" type="parTrans" cxnId="{9304D5F4-893F-40E4-9DE9-BE94E351C091}">
      <dgm:prSet/>
      <dgm:spPr/>
      <dgm:t>
        <a:bodyPr/>
        <a:lstStyle/>
        <a:p>
          <a:endParaRPr lang="en-US"/>
        </a:p>
      </dgm:t>
    </dgm:pt>
    <dgm:pt modelId="{3B7F3149-3918-4595-827D-E75F19B2F60F}" type="sibTrans" cxnId="{9304D5F4-893F-40E4-9DE9-BE94E351C091}">
      <dgm:prSet/>
      <dgm:spPr/>
      <dgm:t>
        <a:bodyPr/>
        <a:lstStyle/>
        <a:p>
          <a:endParaRPr lang="en-US"/>
        </a:p>
      </dgm:t>
    </dgm:pt>
    <dgm:pt modelId="{EBD3E92B-EB97-4EA7-B532-1BB994D21EC3}">
      <dgm:prSet phldrT="[Text]"/>
      <dgm:spPr/>
      <dgm:t>
        <a:bodyPr/>
        <a:lstStyle/>
        <a:p>
          <a:r>
            <a:rPr lang="en-US" dirty="0" smtClean="0"/>
            <a:t>Scope &amp; Sequence (Curriculum)</a:t>
          </a:r>
          <a:endParaRPr lang="en-US" dirty="0"/>
        </a:p>
      </dgm:t>
    </dgm:pt>
    <dgm:pt modelId="{1655137A-35DD-4ECC-A7C7-C409B00E584C}" type="parTrans" cxnId="{D69D294B-5276-40C8-866D-F0216CB3C665}">
      <dgm:prSet/>
      <dgm:spPr/>
      <dgm:t>
        <a:bodyPr/>
        <a:lstStyle/>
        <a:p>
          <a:endParaRPr lang="en-US"/>
        </a:p>
      </dgm:t>
    </dgm:pt>
    <dgm:pt modelId="{7BE44A80-6A76-4AB7-AA27-3E84215B82D3}" type="sibTrans" cxnId="{D69D294B-5276-40C8-866D-F0216CB3C665}">
      <dgm:prSet/>
      <dgm:spPr/>
      <dgm:t>
        <a:bodyPr/>
        <a:lstStyle/>
        <a:p>
          <a:endParaRPr lang="en-US"/>
        </a:p>
      </dgm:t>
    </dgm:pt>
    <dgm:pt modelId="{992B25E1-DFE3-4623-95D4-FB1A4B4A43CE}">
      <dgm:prSet phldrT="[Text]"/>
      <dgm:spPr/>
      <dgm:t>
        <a:bodyPr/>
        <a:lstStyle/>
        <a:p>
          <a:r>
            <a:rPr lang="en-US" dirty="0" smtClean="0"/>
            <a:t>Course Syllabi</a:t>
          </a:r>
          <a:endParaRPr lang="en-US" dirty="0"/>
        </a:p>
      </dgm:t>
    </dgm:pt>
    <dgm:pt modelId="{5FF867D3-2720-42BA-A6AF-8113D0FBDE12}" type="parTrans" cxnId="{34CBEA30-4354-4C44-BB21-1EBEFE0B6A20}">
      <dgm:prSet/>
      <dgm:spPr/>
      <dgm:t>
        <a:bodyPr/>
        <a:lstStyle/>
        <a:p>
          <a:endParaRPr lang="en-US"/>
        </a:p>
      </dgm:t>
    </dgm:pt>
    <dgm:pt modelId="{CA3295C5-BE25-432E-8340-C5458761358E}" type="sibTrans" cxnId="{34CBEA30-4354-4C44-BB21-1EBEFE0B6A20}">
      <dgm:prSet/>
      <dgm:spPr/>
      <dgm:t>
        <a:bodyPr/>
        <a:lstStyle/>
        <a:p>
          <a:endParaRPr lang="en-US"/>
        </a:p>
      </dgm:t>
    </dgm:pt>
    <dgm:pt modelId="{0BA3C65A-F1BB-4527-899F-746FA81AA2C8}">
      <dgm:prSet phldrT="[Text]"/>
      <dgm:spPr/>
      <dgm:t>
        <a:bodyPr/>
        <a:lstStyle/>
        <a:p>
          <a:r>
            <a:rPr lang="en-US" dirty="0" smtClean="0"/>
            <a:t>Formative Assessments</a:t>
          </a:r>
          <a:endParaRPr lang="en-US" dirty="0"/>
        </a:p>
      </dgm:t>
    </dgm:pt>
    <dgm:pt modelId="{48A825D0-32B2-4BFA-888E-26F748E2B1BE}" type="parTrans" cxnId="{0471ACDC-9198-481A-9C81-6589F7589AEF}">
      <dgm:prSet/>
      <dgm:spPr/>
      <dgm:t>
        <a:bodyPr/>
        <a:lstStyle/>
        <a:p>
          <a:endParaRPr lang="en-US"/>
        </a:p>
      </dgm:t>
    </dgm:pt>
    <dgm:pt modelId="{3B0CB9B4-6911-4600-AC71-8D003AFD4F19}" type="sibTrans" cxnId="{0471ACDC-9198-481A-9C81-6589F7589AEF}">
      <dgm:prSet/>
      <dgm:spPr/>
      <dgm:t>
        <a:bodyPr/>
        <a:lstStyle/>
        <a:p>
          <a:endParaRPr lang="en-US"/>
        </a:p>
      </dgm:t>
    </dgm:pt>
    <dgm:pt modelId="{DA443A55-CE2F-4009-8490-93308D461C9A}">
      <dgm:prSet phldrT="[Text]"/>
      <dgm:spPr/>
      <dgm:t>
        <a:bodyPr/>
        <a:lstStyle/>
        <a:p>
          <a:r>
            <a:rPr lang="en-US" dirty="0" smtClean="0"/>
            <a:t>Summative Assessment</a:t>
          </a:r>
          <a:endParaRPr lang="en-US" dirty="0"/>
        </a:p>
      </dgm:t>
    </dgm:pt>
    <dgm:pt modelId="{26192F2A-6998-43F5-BDE3-B22DF66DE62D}" type="parTrans" cxnId="{00B3B7F5-4CDA-4342-A401-863B613CC9AA}">
      <dgm:prSet/>
      <dgm:spPr/>
      <dgm:t>
        <a:bodyPr/>
        <a:lstStyle/>
        <a:p>
          <a:endParaRPr lang="en-US"/>
        </a:p>
      </dgm:t>
    </dgm:pt>
    <dgm:pt modelId="{1A5F2B77-67C5-460D-A380-E865B802405B}" type="sibTrans" cxnId="{00B3B7F5-4CDA-4342-A401-863B613CC9AA}">
      <dgm:prSet/>
      <dgm:spPr/>
      <dgm:t>
        <a:bodyPr/>
        <a:lstStyle/>
        <a:p>
          <a:endParaRPr lang="en-US"/>
        </a:p>
      </dgm:t>
    </dgm:pt>
    <dgm:pt modelId="{6E00DBDC-E098-487E-97E8-408352DC5692}" type="pres">
      <dgm:prSet presAssocID="{840BEC4B-508F-41BB-9BAB-B71755E07337}" presName="cycle" presStyleCnt="0">
        <dgm:presLayoutVars>
          <dgm:dir/>
          <dgm:resizeHandles val="exact"/>
        </dgm:presLayoutVars>
      </dgm:prSet>
      <dgm:spPr/>
      <dgm:t>
        <a:bodyPr/>
        <a:lstStyle/>
        <a:p>
          <a:endParaRPr lang="en-US"/>
        </a:p>
      </dgm:t>
    </dgm:pt>
    <dgm:pt modelId="{EE35B2A4-464B-4FB0-BC38-A664C1E3707A}" type="pres">
      <dgm:prSet presAssocID="{017B1F4C-B41F-4095-8565-3058AB2B10BE}" presName="node" presStyleLbl="node1" presStyleIdx="0" presStyleCnt="5">
        <dgm:presLayoutVars>
          <dgm:bulletEnabled val="1"/>
        </dgm:presLayoutVars>
      </dgm:prSet>
      <dgm:spPr/>
      <dgm:t>
        <a:bodyPr/>
        <a:lstStyle/>
        <a:p>
          <a:endParaRPr lang="en-US"/>
        </a:p>
      </dgm:t>
    </dgm:pt>
    <dgm:pt modelId="{6CE2E793-779F-45FF-9C51-B751423F2D21}" type="pres">
      <dgm:prSet presAssocID="{017B1F4C-B41F-4095-8565-3058AB2B10BE}" presName="spNode" presStyleCnt="0"/>
      <dgm:spPr/>
    </dgm:pt>
    <dgm:pt modelId="{2E11842A-1D52-4D20-8B54-F7978E339557}" type="pres">
      <dgm:prSet presAssocID="{3B7F3149-3918-4595-827D-E75F19B2F60F}" presName="sibTrans" presStyleLbl="sibTrans1D1" presStyleIdx="0" presStyleCnt="5"/>
      <dgm:spPr/>
      <dgm:t>
        <a:bodyPr/>
        <a:lstStyle/>
        <a:p>
          <a:endParaRPr lang="en-US"/>
        </a:p>
      </dgm:t>
    </dgm:pt>
    <dgm:pt modelId="{2339A991-0FE7-491C-A66D-C1C5ACBFF632}" type="pres">
      <dgm:prSet presAssocID="{EBD3E92B-EB97-4EA7-B532-1BB994D21EC3}" presName="node" presStyleLbl="node1" presStyleIdx="1" presStyleCnt="5">
        <dgm:presLayoutVars>
          <dgm:bulletEnabled val="1"/>
        </dgm:presLayoutVars>
      </dgm:prSet>
      <dgm:spPr/>
      <dgm:t>
        <a:bodyPr/>
        <a:lstStyle/>
        <a:p>
          <a:endParaRPr lang="en-US"/>
        </a:p>
      </dgm:t>
    </dgm:pt>
    <dgm:pt modelId="{65667703-AF2F-4C3E-80D6-815463742C29}" type="pres">
      <dgm:prSet presAssocID="{EBD3E92B-EB97-4EA7-B532-1BB994D21EC3}" presName="spNode" presStyleCnt="0"/>
      <dgm:spPr/>
    </dgm:pt>
    <dgm:pt modelId="{05BB0D5A-C197-4060-B971-820378E5C465}" type="pres">
      <dgm:prSet presAssocID="{7BE44A80-6A76-4AB7-AA27-3E84215B82D3}" presName="sibTrans" presStyleLbl="sibTrans1D1" presStyleIdx="1" presStyleCnt="5"/>
      <dgm:spPr/>
      <dgm:t>
        <a:bodyPr/>
        <a:lstStyle/>
        <a:p>
          <a:endParaRPr lang="en-US"/>
        </a:p>
      </dgm:t>
    </dgm:pt>
    <dgm:pt modelId="{E839A7C2-239E-4650-BD7A-6A5B544DFF73}" type="pres">
      <dgm:prSet presAssocID="{992B25E1-DFE3-4623-95D4-FB1A4B4A43CE}" presName="node" presStyleLbl="node1" presStyleIdx="2" presStyleCnt="5">
        <dgm:presLayoutVars>
          <dgm:bulletEnabled val="1"/>
        </dgm:presLayoutVars>
      </dgm:prSet>
      <dgm:spPr/>
      <dgm:t>
        <a:bodyPr/>
        <a:lstStyle/>
        <a:p>
          <a:endParaRPr lang="en-US"/>
        </a:p>
      </dgm:t>
    </dgm:pt>
    <dgm:pt modelId="{ADF73711-97B1-4CF6-A054-C55E3BC5FA3C}" type="pres">
      <dgm:prSet presAssocID="{992B25E1-DFE3-4623-95D4-FB1A4B4A43CE}" presName="spNode" presStyleCnt="0"/>
      <dgm:spPr/>
    </dgm:pt>
    <dgm:pt modelId="{43E52598-4CF3-40D8-A75A-2F446160485B}" type="pres">
      <dgm:prSet presAssocID="{CA3295C5-BE25-432E-8340-C5458761358E}" presName="sibTrans" presStyleLbl="sibTrans1D1" presStyleIdx="2" presStyleCnt="5"/>
      <dgm:spPr/>
      <dgm:t>
        <a:bodyPr/>
        <a:lstStyle/>
        <a:p>
          <a:endParaRPr lang="en-US"/>
        </a:p>
      </dgm:t>
    </dgm:pt>
    <dgm:pt modelId="{A6FF733D-F28E-4A75-A5A6-EE1DBC1B25B0}" type="pres">
      <dgm:prSet presAssocID="{0BA3C65A-F1BB-4527-899F-746FA81AA2C8}" presName="node" presStyleLbl="node1" presStyleIdx="3" presStyleCnt="5">
        <dgm:presLayoutVars>
          <dgm:bulletEnabled val="1"/>
        </dgm:presLayoutVars>
      </dgm:prSet>
      <dgm:spPr/>
      <dgm:t>
        <a:bodyPr/>
        <a:lstStyle/>
        <a:p>
          <a:endParaRPr lang="en-US"/>
        </a:p>
      </dgm:t>
    </dgm:pt>
    <dgm:pt modelId="{8CE47A3F-01AC-4A8D-A72E-19442A88820E}" type="pres">
      <dgm:prSet presAssocID="{0BA3C65A-F1BB-4527-899F-746FA81AA2C8}" presName="spNode" presStyleCnt="0"/>
      <dgm:spPr/>
    </dgm:pt>
    <dgm:pt modelId="{5F0617AB-F534-4CAE-B3FD-00FE4E76C693}" type="pres">
      <dgm:prSet presAssocID="{3B0CB9B4-6911-4600-AC71-8D003AFD4F19}" presName="sibTrans" presStyleLbl="sibTrans1D1" presStyleIdx="3" presStyleCnt="5"/>
      <dgm:spPr/>
      <dgm:t>
        <a:bodyPr/>
        <a:lstStyle/>
        <a:p>
          <a:endParaRPr lang="en-US"/>
        </a:p>
      </dgm:t>
    </dgm:pt>
    <dgm:pt modelId="{14C00917-B162-4B0F-B924-707205C2F08A}" type="pres">
      <dgm:prSet presAssocID="{DA443A55-CE2F-4009-8490-93308D461C9A}" presName="node" presStyleLbl="node1" presStyleIdx="4" presStyleCnt="5">
        <dgm:presLayoutVars>
          <dgm:bulletEnabled val="1"/>
        </dgm:presLayoutVars>
      </dgm:prSet>
      <dgm:spPr/>
      <dgm:t>
        <a:bodyPr/>
        <a:lstStyle/>
        <a:p>
          <a:endParaRPr lang="en-US"/>
        </a:p>
      </dgm:t>
    </dgm:pt>
    <dgm:pt modelId="{B917F2F4-F060-430C-AEB6-F84A2D9DAF4D}" type="pres">
      <dgm:prSet presAssocID="{DA443A55-CE2F-4009-8490-93308D461C9A}" presName="spNode" presStyleCnt="0"/>
      <dgm:spPr/>
    </dgm:pt>
    <dgm:pt modelId="{033A6F26-64ED-4576-BC2E-A57EF21A039D}" type="pres">
      <dgm:prSet presAssocID="{1A5F2B77-67C5-460D-A380-E865B802405B}" presName="sibTrans" presStyleLbl="sibTrans1D1" presStyleIdx="4" presStyleCnt="5"/>
      <dgm:spPr/>
      <dgm:t>
        <a:bodyPr/>
        <a:lstStyle/>
        <a:p>
          <a:endParaRPr lang="en-US"/>
        </a:p>
      </dgm:t>
    </dgm:pt>
  </dgm:ptLst>
  <dgm:cxnLst>
    <dgm:cxn modelId="{E9430B72-7C18-4052-852A-4168F86060D2}" type="presOf" srcId="{EBD3E92B-EB97-4EA7-B532-1BB994D21EC3}" destId="{2339A991-0FE7-491C-A66D-C1C5ACBFF632}" srcOrd="0" destOrd="0" presId="urn:microsoft.com/office/officeart/2005/8/layout/cycle5"/>
    <dgm:cxn modelId="{CF0729A5-607E-482F-9ED6-5D689560E88B}" type="presOf" srcId="{992B25E1-DFE3-4623-95D4-FB1A4B4A43CE}" destId="{E839A7C2-239E-4650-BD7A-6A5B544DFF73}" srcOrd="0" destOrd="0" presId="urn:microsoft.com/office/officeart/2005/8/layout/cycle5"/>
    <dgm:cxn modelId="{41DC4124-354A-489B-BFF4-DEDEAFBB3996}" type="presOf" srcId="{CA3295C5-BE25-432E-8340-C5458761358E}" destId="{43E52598-4CF3-40D8-A75A-2F446160485B}" srcOrd="0" destOrd="0" presId="urn:microsoft.com/office/officeart/2005/8/layout/cycle5"/>
    <dgm:cxn modelId="{35C9F5D5-C36C-4D1E-B94D-B71FFAA6DFB8}" type="presOf" srcId="{DA443A55-CE2F-4009-8490-93308D461C9A}" destId="{14C00917-B162-4B0F-B924-707205C2F08A}" srcOrd="0" destOrd="0" presId="urn:microsoft.com/office/officeart/2005/8/layout/cycle5"/>
    <dgm:cxn modelId="{34CBEA30-4354-4C44-BB21-1EBEFE0B6A20}" srcId="{840BEC4B-508F-41BB-9BAB-B71755E07337}" destId="{992B25E1-DFE3-4623-95D4-FB1A4B4A43CE}" srcOrd="2" destOrd="0" parTransId="{5FF867D3-2720-42BA-A6AF-8113D0FBDE12}" sibTransId="{CA3295C5-BE25-432E-8340-C5458761358E}"/>
    <dgm:cxn modelId="{D69D294B-5276-40C8-866D-F0216CB3C665}" srcId="{840BEC4B-508F-41BB-9BAB-B71755E07337}" destId="{EBD3E92B-EB97-4EA7-B532-1BB994D21EC3}" srcOrd="1" destOrd="0" parTransId="{1655137A-35DD-4ECC-A7C7-C409B00E584C}" sibTransId="{7BE44A80-6A76-4AB7-AA27-3E84215B82D3}"/>
    <dgm:cxn modelId="{F5C6A08B-A0CF-40AF-8956-CE7ABD6AE004}" type="presOf" srcId="{840BEC4B-508F-41BB-9BAB-B71755E07337}" destId="{6E00DBDC-E098-487E-97E8-408352DC5692}" srcOrd="0" destOrd="0" presId="urn:microsoft.com/office/officeart/2005/8/layout/cycle5"/>
    <dgm:cxn modelId="{CA475B25-F0FB-4F45-880D-7D2F8DB30F77}" type="presOf" srcId="{017B1F4C-B41F-4095-8565-3058AB2B10BE}" destId="{EE35B2A4-464B-4FB0-BC38-A664C1E3707A}" srcOrd="0" destOrd="0" presId="urn:microsoft.com/office/officeart/2005/8/layout/cycle5"/>
    <dgm:cxn modelId="{243CD576-F44C-4D40-9B11-443832A651E4}" type="presOf" srcId="{3B7F3149-3918-4595-827D-E75F19B2F60F}" destId="{2E11842A-1D52-4D20-8B54-F7978E339557}" srcOrd="0" destOrd="0" presId="urn:microsoft.com/office/officeart/2005/8/layout/cycle5"/>
    <dgm:cxn modelId="{9E2346DD-A7C4-47A0-98C4-0C4D60668770}" type="presOf" srcId="{3B0CB9B4-6911-4600-AC71-8D003AFD4F19}" destId="{5F0617AB-F534-4CAE-B3FD-00FE4E76C693}" srcOrd="0" destOrd="0" presId="urn:microsoft.com/office/officeart/2005/8/layout/cycle5"/>
    <dgm:cxn modelId="{BAFE4C62-BCE8-43BB-ABE9-A91B50B6F855}" type="presOf" srcId="{0BA3C65A-F1BB-4527-899F-746FA81AA2C8}" destId="{A6FF733D-F28E-4A75-A5A6-EE1DBC1B25B0}" srcOrd="0" destOrd="0" presId="urn:microsoft.com/office/officeart/2005/8/layout/cycle5"/>
    <dgm:cxn modelId="{445C34B8-11A2-49A7-A09E-01EF2025B273}" type="presOf" srcId="{7BE44A80-6A76-4AB7-AA27-3E84215B82D3}" destId="{05BB0D5A-C197-4060-B971-820378E5C465}" srcOrd="0" destOrd="0" presId="urn:microsoft.com/office/officeart/2005/8/layout/cycle5"/>
    <dgm:cxn modelId="{9304D5F4-893F-40E4-9DE9-BE94E351C091}" srcId="{840BEC4B-508F-41BB-9BAB-B71755E07337}" destId="{017B1F4C-B41F-4095-8565-3058AB2B10BE}" srcOrd="0" destOrd="0" parTransId="{975A3161-8BF8-42B7-8DF7-F79ECFAD3576}" sibTransId="{3B7F3149-3918-4595-827D-E75F19B2F60F}"/>
    <dgm:cxn modelId="{00B3B7F5-4CDA-4342-A401-863B613CC9AA}" srcId="{840BEC4B-508F-41BB-9BAB-B71755E07337}" destId="{DA443A55-CE2F-4009-8490-93308D461C9A}" srcOrd="4" destOrd="0" parTransId="{26192F2A-6998-43F5-BDE3-B22DF66DE62D}" sibTransId="{1A5F2B77-67C5-460D-A380-E865B802405B}"/>
    <dgm:cxn modelId="{0471ACDC-9198-481A-9C81-6589F7589AEF}" srcId="{840BEC4B-508F-41BB-9BAB-B71755E07337}" destId="{0BA3C65A-F1BB-4527-899F-746FA81AA2C8}" srcOrd="3" destOrd="0" parTransId="{48A825D0-32B2-4BFA-888E-26F748E2B1BE}" sibTransId="{3B0CB9B4-6911-4600-AC71-8D003AFD4F19}"/>
    <dgm:cxn modelId="{F7D990E6-11AD-4FAC-8CB0-2AFA2BDE06F6}" type="presOf" srcId="{1A5F2B77-67C5-460D-A380-E865B802405B}" destId="{033A6F26-64ED-4576-BC2E-A57EF21A039D}" srcOrd="0" destOrd="0" presId="urn:microsoft.com/office/officeart/2005/8/layout/cycle5"/>
    <dgm:cxn modelId="{1B768E88-1A9E-4908-BB5C-4B0DF5FFF43E}" type="presParOf" srcId="{6E00DBDC-E098-487E-97E8-408352DC5692}" destId="{EE35B2A4-464B-4FB0-BC38-A664C1E3707A}" srcOrd="0" destOrd="0" presId="urn:microsoft.com/office/officeart/2005/8/layout/cycle5"/>
    <dgm:cxn modelId="{CC78EAD8-6F6E-44A0-9286-75E7D9A9DCBE}" type="presParOf" srcId="{6E00DBDC-E098-487E-97E8-408352DC5692}" destId="{6CE2E793-779F-45FF-9C51-B751423F2D21}" srcOrd="1" destOrd="0" presId="urn:microsoft.com/office/officeart/2005/8/layout/cycle5"/>
    <dgm:cxn modelId="{A02230A4-B4CF-4DC9-BC76-8E1DF78D46F2}" type="presParOf" srcId="{6E00DBDC-E098-487E-97E8-408352DC5692}" destId="{2E11842A-1D52-4D20-8B54-F7978E339557}" srcOrd="2" destOrd="0" presId="urn:microsoft.com/office/officeart/2005/8/layout/cycle5"/>
    <dgm:cxn modelId="{B50372BA-FDCA-459C-A182-1463A7C0B268}" type="presParOf" srcId="{6E00DBDC-E098-487E-97E8-408352DC5692}" destId="{2339A991-0FE7-491C-A66D-C1C5ACBFF632}" srcOrd="3" destOrd="0" presId="urn:microsoft.com/office/officeart/2005/8/layout/cycle5"/>
    <dgm:cxn modelId="{08A00BAC-8557-407A-AFB1-7C899BD73F67}" type="presParOf" srcId="{6E00DBDC-E098-487E-97E8-408352DC5692}" destId="{65667703-AF2F-4C3E-80D6-815463742C29}" srcOrd="4" destOrd="0" presId="urn:microsoft.com/office/officeart/2005/8/layout/cycle5"/>
    <dgm:cxn modelId="{BEF78E19-0B22-455E-AF8C-45FD7000E5FB}" type="presParOf" srcId="{6E00DBDC-E098-487E-97E8-408352DC5692}" destId="{05BB0D5A-C197-4060-B971-820378E5C465}" srcOrd="5" destOrd="0" presId="urn:microsoft.com/office/officeart/2005/8/layout/cycle5"/>
    <dgm:cxn modelId="{5866E671-6BFC-4748-97E0-2C9FAB62DEBD}" type="presParOf" srcId="{6E00DBDC-E098-487E-97E8-408352DC5692}" destId="{E839A7C2-239E-4650-BD7A-6A5B544DFF73}" srcOrd="6" destOrd="0" presId="urn:microsoft.com/office/officeart/2005/8/layout/cycle5"/>
    <dgm:cxn modelId="{2070460E-802D-41CD-9976-0482FEDA01E7}" type="presParOf" srcId="{6E00DBDC-E098-487E-97E8-408352DC5692}" destId="{ADF73711-97B1-4CF6-A054-C55E3BC5FA3C}" srcOrd="7" destOrd="0" presId="urn:microsoft.com/office/officeart/2005/8/layout/cycle5"/>
    <dgm:cxn modelId="{1EBA1A64-41A4-4543-AFF0-FD06E1F59283}" type="presParOf" srcId="{6E00DBDC-E098-487E-97E8-408352DC5692}" destId="{43E52598-4CF3-40D8-A75A-2F446160485B}" srcOrd="8" destOrd="0" presId="urn:microsoft.com/office/officeart/2005/8/layout/cycle5"/>
    <dgm:cxn modelId="{AA492736-F189-4EFF-AD8B-A4F872CF6844}" type="presParOf" srcId="{6E00DBDC-E098-487E-97E8-408352DC5692}" destId="{A6FF733D-F28E-4A75-A5A6-EE1DBC1B25B0}" srcOrd="9" destOrd="0" presId="urn:microsoft.com/office/officeart/2005/8/layout/cycle5"/>
    <dgm:cxn modelId="{A8F4BE89-3EDD-41C1-AB3B-A656AD17E52B}" type="presParOf" srcId="{6E00DBDC-E098-487E-97E8-408352DC5692}" destId="{8CE47A3F-01AC-4A8D-A72E-19442A88820E}" srcOrd="10" destOrd="0" presId="urn:microsoft.com/office/officeart/2005/8/layout/cycle5"/>
    <dgm:cxn modelId="{2E23660B-C15F-4748-8DD2-0735E2A60533}" type="presParOf" srcId="{6E00DBDC-E098-487E-97E8-408352DC5692}" destId="{5F0617AB-F534-4CAE-B3FD-00FE4E76C693}" srcOrd="11" destOrd="0" presId="urn:microsoft.com/office/officeart/2005/8/layout/cycle5"/>
    <dgm:cxn modelId="{9F98DCF8-0D18-4E14-A8E4-FE65C05B8EB4}" type="presParOf" srcId="{6E00DBDC-E098-487E-97E8-408352DC5692}" destId="{14C00917-B162-4B0F-B924-707205C2F08A}" srcOrd="12" destOrd="0" presId="urn:microsoft.com/office/officeart/2005/8/layout/cycle5"/>
    <dgm:cxn modelId="{CFB7228A-292F-47CC-B55E-4BB2CA00A225}" type="presParOf" srcId="{6E00DBDC-E098-487E-97E8-408352DC5692}" destId="{B917F2F4-F060-430C-AEB6-F84A2D9DAF4D}" srcOrd="13" destOrd="0" presId="urn:microsoft.com/office/officeart/2005/8/layout/cycle5"/>
    <dgm:cxn modelId="{ED44B8B8-8929-4B62-A692-F901C6D162AA}" type="presParOf" srcId="{6E00DBDC-E098-487E-97E8-408352DC5692}" destId="{033A6F26-64ED-4576-BC2E-A57EF21A039D}"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353626-2F67-43AD-8C1B-182194F6EE4C}" type="doc">
      <dgm:prSet loTypeId="urn:microsoft.com/office/officeart/2005/8/layout/cycle5" loCatId="cycle" qsTypeId="urn:microsoft.com/office/officeart/2005/8/quickstyle/simple1" qsCatId="simple" csTypeId="urn:microsoft.com/office/officeart/2005/8/colors/accent2_2" csCatId="accent2" phldr="1"/>
      <dgm:spPr/>
      <dgm:t>
        <a:bodyPr/>
        <a:lstStyle/>
        <a:p>
          <a:endParaRPr lang="en-US"/>
        </a:p>
      </dgm:t>
    </dgm:pt>
    <dgm:pt modelId="{9A5E6AFB-EBE6-4749-AD18-2D2E3ACB35C2}" type="pres">
      <dgm:prSet presAssocID="{B3353626-2F67-43AD-8C1B-182194F6EE4C}" presName="cycle" presStyleCnt="0">
        <dgm:presLayoutVars>
          <dgm:dir/>
          <dgm:resizeHandles val="exact"/>
        </dgm:presLayoutVars>
      </dgm:prSet>
      <dgm:spPr/>
      <dgm:t>
        <a:bodyPr/>
        <a:lstStyle/>
        <a:p>
          <a:endParaRPr lang="en-US"/>
        </a:p>
      </dgm:t>
    </dgm:pt>
  </dgm:ptLst>
  <dgm:cxnLst>
    <dgm:cxn modelId="{95D5A69F-7DFD-4216-84C8-F581CD398CAD}" type="presOf" srcId="{B3353626-2F67-43AD-8C1B-182194F6EE4C}" destId="{9A5E6AFB-EBE6-4749-AD18-2D2E3ACB35C2}" srcOrd="0" destOrd="0" presId="urn:microsoft.com/office/officeart/2005/8/layout/cycle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40BEC4B-508F-41BB-9BAB-B71755E07337}"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017B1F4C-B41F-4095-8565-3058AB2B10BE}">
      <dgm:prSet phldrT="[Text]"/>
      <dgm:spPr/>
      <dgm:t>
        <a:bodyPr/>
        <a:lstStyle/>
        <a:p>
          <a:r>
            <a:rPr lang="en-US" dirty="0" smtClean="0"/>
            <a:t>Needs Analysis</a:t>
          </a:r>
          <a:endParaRPr lang="en-US" dirty="0"/>
        </a:p>
      </dgm:t>
    </dgm:pt>
    <dgm:pt modelId="{975A3161-8BF8-42B7-8DF7-F79ECFAD3576}" type="parTrans" cxnId="{9304D5F4-893F-40E4-9DE9-BE94E351C091}">
      <dgm:prSet/>
      <dgm:spPr/>
      <dgm:t>
        <a:bodyPr/>
        <a:lstStyle/>
        <a:p>
          <a:endParaRPr lang="en-US"/>
        </a:p>
      </dgm:t>
    </dgm:pt>
    <dgm:pt modelId="{3B7F3149-3918-4595-827D-E75F19B2F60F}" type="sibTrans" cxnId="{9304D5F4-893F-40E4-9DE9-BE94E351C091}">
      <dgm:prSet/>
      <dgm:spPr/>
      <dgm:t>
        <a:bodyPr/>
        <a:lstStyle/>
        <a:p>
          <a:endParaRPr lang="en-US"/>
        </a:p>
      </dgm:t>
    </dgm:pt>
    <dgm:pt modelId="{EBD3E92B-EB97-4EA7-B532-1BB994D21EC3}">
      <dgm:prSet phldrT="[Text]"/>
      <dgm:spPr/>
      <dgm:t>
        <a:bodyPr/>
        <a:lstStyle/>
        <a:p>
          <a:r>
            <a:rPr lang="en-US" dirty="0" smtClean="0"/>
            <a:t>Scope &amp; Sequence (Curriculum)</a:t>
          </a:r>
          <a:endParaRPr lang="en-US" dirty="0"/>
        </a:p>
      </dgm:t>
    </dgm:pt>
    <dgm:pt modelId="{1655137A-35DD-4ECC-A7C7-C409B00E584C}" type="parTrans" cxnId="{D69D294B-5276-40C8-866D-F0216CB3C665}">
      <dgm:prSet/>
      <dgm:spPr/>
      <dgm:t>
        <a:bodyPr/>
        <a:lstStyle/>
        <a:p>
          <a:endParaRPr lang="en-US"/>
        </a:p>
      </dgm:t>
    </dgm:pt>
    <dgm:pt modelId="{7BE44A80-6A76-4AB7-AA27-3E84215B82D3}" type="sibTrans" cxnId="{D69D294B-5276-40C8-866D-F0216CB3C665}">
      <dgm:prSet/>
      <dgm:spPr/>
      <dgm:t>
        <a:bodyPr/>
        <a:lstStyle/>
        <a:p>
          <a:endParaRPr lang="en-US"/>
        </a:p>
      </dgm:t>
    </dgm:pt>
    <dgm:pt modelId="{992B25E1-DFE3-4623-95D4-FB1A4B4A43CE}">
      <dgm:prSet phldrT="[Text]"/>
      <dgm:spPr/>
      <dgm:t>
        <a:bodyPr/>
        <a:lstStyle/>
        <a:p>
          <a:r>
            <a:rPr lang="en-US" dirty="0" smtClean="0"/>
            <a:t>Course Syllabi</a:t>
          </a:r>
          <a:endParaRPr lang="en-US" dirty="0"/>
        </a:p>
      </dgm:t>
    </dgm:pt>
    <dgm:pt modelId="{5FF867D3-2720-42BA-A6AF-8113D0FBDE12}" type="parTrans" cxnId="{34CBEA30-4354-4C44-BB21-1EBEFE0B6A20}">
      <dgm:prSet/>
      <dgm:spPr/>
      <dgm:t>
        <a:bodyPr/>
        <a:lstStyle/>
        <a:p>
          <a:endParaRPr lang="en-US"/>
        </a:p>
      </dgm:t>
    </dgm:pt>
    <dgm:pt modelId="{CA3295C5-BE25-432E-8340-C5458761358E}" type="sibTrans" cxnId="{34CBEA30-4354-4C44-BB21-1EBEFE0B6A20}">
      <dgm:prSet/>
      <dgm:spPr/>
      <dgm:t>
        <a:bodyPr/>
        <a:lstStyle/>
        <a:p>
          <a:endParaRPr lang="en-US"/>
        </a:p>
      </dgm:t>
    </dgm:pt>
    <dgm:pt modelId="{0BA3C65A-F1BB-4527-899F-746FA81AA2C8}">
      <dgm:prSet phldrT="[Text]"/>
      <dgm:spPr/>
      <dgm:t>
        <a:bodyPr/>
        <a:lstStyle/>
        <a:p>
          <a:r>
            <a:rPr lang="en-US" dirty="0" smtClean="0"/>
            <a:t>Formative Assessments</a:t>
          </a:r>
          <a:endParaRPr lang="en-US" dirty="0"/>
        </a:p>
      </dgm:t>
    </dgm:pt>
    <dgm:pt modelId="{48A825D0-32B2-4BFA-888E-26F748E2B1BE}" type="parTrans" cxnId="{0471ACDC-9198-481A-9C81-6589F7589AEF}">
      <dgm:prSet/>
      <dgm:spPr/>
      <dgm:t>
        <a:bodyPr/>
        <a:lstStyle/>
        <a:p>
          <a:endParaRPr lang="en-US"/>
        </a:p>
      </dgm:t>
    </dgm:pt>
    <dgm:pt modelId="{3B0CB9B4-6911-4600-AC71-8D003AFD4F19}" type="sibTrans" cxnId="{0471ACDC-9198-481A-9C81-6589F7589AEF}">
      <dgm:prSet/>
      <dgm:spPr/>
      <dgm:t>
        <a:bodyPr/>
        <a:lstStyle/>
        <a:p>
          <a:endParaRPr lang="en-US"/>
        </a:p>
      </dgm:t>
    </dgm:pt>
    <dgm:pt modelId="{DA443A55-CE2F-4009-8490-93308D461C9A}">
      <dgm:prSet phldrT="[Text]"/>
      <dgm:spPr/>
      <dgm:t>
        <a:bodyPr/>
        <a:lstStyle/>
        <a:p>
          <a:r>
            <a:rPr lang="en-US" dirty="0" smtClean="0"/>
            <a:t>Summative Assessment</a:t>
          </a:r>
          <a:endParaRPr lang="en-US" dirty="0"/>
        </a:p>
      </dgm:t>
    </dgm:pt>
    <dgm:pt modelId="{26192F2A-6998-43F5-BDE3-B22DF66DE62D}" type="parTrans" cxnId="{00B3B7F5-4CDA-4342-A401-863B613CC9AA}">
      <dgm:prSet/>
      <dgm:spPr/>
      <dgm:t>
        <a:bodyPr/>
        <a:lstStyle/>
        <a:p>
          <a:endParaRPr lang="en-US"/>
        </a:p>
      </dgm:t>
    </dgm:pt>
    <dgm:pt modelId="{1A5F2B77-67C5-460D-A380-E865B802405B}" type="sibTrans" cxnId="{00B3B7F5-4CDA-4342-A401-863B613CC9AA}">
      <dgm:prSet/>
      <dgm:spPr/>
      <dgm:t>
        <a:bodyPr/>
        <a:lstStyle/>
        <a:p>
          <a:endParaRPr lang="en-US"/>
        </a:p>
      </dgm:t>
    </dgm:pt>
    <dgm:pt modelId="{6E00DBDC-E098-487E-97E8-408352DC5692}" type="pres">
      <dgm:prSet presAssocID="{840BEC4B-508F-41BB-9BAB-B71755E07337}" presName="cycle" presStyleCnt="0">
        <dgm:presLayoutVars>
          <dgm:dir/>
          <dgm:resizeHandles val="exact"/>
        </dgm:presLayoutVars>
      </dgm:prSet>
      <dgm:spPr/>
      <dgm:t>
        <a:bodyPr/>
        <a:lstStyle/>
        <a:p>
          <a:endParaRPr lang="en-US"/>
        </a:p>
      </dgm:t>
    </dgm:pt>
    <dgm:pt modelId="{EE35B2A4-464B-4FB0-BC38-A664C1E3707A}" type="pres">
      <dgm:prSet presAssocID="{017B1F4C-B41F-4095-8565-3058AB2B10BE}" presName="node" presStyleLbl="node1" presStyleIdx="0" presStyleCnt="5">
        <dgm:presLayoutVars>
          <dgm:bulletEnabled val="1"/>
        </dgm:presLayoutVars>
      </dgm:prSet>
      <dgm:spPr/>
      <dgm:t>
        <a:bodyPr/>
        <a:lstStyle/>
        <a:p>
          <a:endParaRPr lang="en-US"/>
        </a:p>
      </dgm:t>
    </dgm:pt>
    <dgm:pt modelId="{6CE2E793-779F-45FF-9C51-B751423F2D21}" type="pres">
      <dgm:prSet presAssocID="{017B1F4C-B41F-4095-8565-3058AB2B10BE}" presName="spNode" presStyleCnt="0"/>
      <dgm:spPr/>
    </dgm:pt>
    <dgm:pt modelId="{2E11842A-1D52-4D20-8B54-F7978E339557}" type="pres">
      <dgm:prSet presAssocID="{3B7F3149-3918-4595-827D-E75F19B2F60F}" presName="sibTrans" presStyleLbl="sibTrans1D1" presStyleIdx="0" presStyleCnt="5"/>
      <dgm:spPr/>
      <dgm:t>
        <a:bodyPr/>
        <a:lstStyle/>
        <a:p>
          <a:endParaRPr lang="en-US"/>
        </a:p>
      </dgm:t>
    </dgm:pt>
    <dgm:pt modelId="{2339A991-0FE7-491C-A66D-C1C5ACBFF632}" type="pres">
      <dgm:prSet presAssocID="{EBD3E92B-EB97-4EA7-B532-1BB994D21EC3}" presName="node" presStyleLbl="node1" presStyleIdx="1" presStyleCnt="5">
        <dgm:presLayoutVars>
          <dgm:bulletEnabled val="1"/>
        </dgm:presLayoutVars>
      </dgm:prSet>
      <dgm:spPr/>
      <dgm:t>
        <a:bodyPr/>
        <a:lstStyle/>
        <a:p>
          <a:endParaRPr lang="en-US"/>
        </a:p>
      </dgm:t>
    </dgm:pt>
    <dgm:pt modelId="{65667703-AF2F-4C3E-80D6-815463742C29}" type="pres">
      <dgm:prSet presAssocID="{EBD3E92B-EB97-4EA7-B532-1BB994D21EC3}" presName="spNode" presStyleCnt="0"/>
      <dgm:spPr/>
    </dgm:pt>
    <dgm:pt modelId="{05BB0D5A-C197-4060-B971-820378E5C465}" type="pres">
      <dgm:prSet presAssocID="{7BE44A80-6A76-4AB7-AA27-3E84215B82D3}" presName="sibTrans" presStyleLbl="sibTrans1D1" presStyleIdx="1" presStyleCnt="5"/>
      <dgm:spPr/>
      <dgm:t>
        <a:bodyPr/>
        <a:lstStyle/>
        <a:p>
          <a:endParaRPr lang="en-US"/>
        </a:p>
      </dgm:t>
    </dgm:pt>
    <dgm:pt modelId="{E839A7C2-239E-4650-BD7A-6A5B544DFF73}" type="pres">
      <dgm:prSet presAssocID="{992B25E1-DFE3-4623-95D4-FB1A4B4A43CE}" presName="node" presStyleLbl="node1" presStyleIdx="2" presStyleCnt="5">
        <dgm:presLayoutVars>
          <dgm:bulletEnabled val="1"/>
        </dgm:presLayoutVars>
      </dgm:prSet>
      <dgm:spPr/>
      <dgm:t>
        <a:bodyPr/>
        <a:lstStyle/>
        <a:p>
          <a:endParaRPr lang="en-US"/>
        </a:p>
      </dgm:t>
    </dgm:pt>
    <dgm:pt modelId="{ADF73711-97B1-4CF6-A054-C55E3BC5FA3C}" type="pres">
      <dgm:prSet presAssocID="{992B25E1-DFE3-4623-95D4-FB1A4B4A43CE}" presName="spNode" presStyleCnt="0"/>
      <dgm:spPr/>
    </dgm:pt>
    <dgm:pt modelId="{43E52598-4CF3-40D8-A75A-2F446160485B}" type="pres">
      <dgm:prSet presAssocID="{CA3295C5-BE25-432E-8340-C5458761358E}" presName="sibTrans" presStyleLbl="sibTrans1D1" presStyleIdx="2" presStyleCnt="5"/>
      <dgm:spPr/>
      <dgm:t>
        <a:bodyPr/>
        <a:lstStyle/>
        <a:p>
          <a:endParaRPr lang="en-US"/>
        </a:p>
      </dgm:t>
    </dgm:pt>
    <dgm:pt modelId="{A6FF733D-F28E-4A75-A5A6-EE1DBC1B25B0}" type="pres">
      <dgm:prSet presAssocID="{0BA3C65A-F1BB-4527-899F-746FA81AA2C8}" presName="node" presStyleLbl="node1" presStyleIdx="3" presStyleCnt="5">
        <dgm:presLayoutVars>
          <dgm:bulletEnabled val="1"/>
        </dgm:presLayoutVars>
      </dgm:prSet>
      <dgm:spPr/>
      <dgm:t>
        <a:bodyPr/>
        <a:lstStyle/>
        <a:p>
          <a:endParaRPr lang="en-US"/>
        </a:p>
      </dgm:t>
    </dgm:pt>
    <dgm:pt modelId="{8CE47A3F-01AC-4A8D-A72E-19442A88820E}" type="pres">
      <dgm:prSet presAssocID="{0BA3C65A-F1BB-4527-899F-746FA81AA2C8}" presName="spNode" presStyleCnt="0"/>
      <dgm:spPr/>
    </dgm:pt>
    <dgm:pt modelId="{5F0617AB-F534-4CAE-B3FD-00FE4E76C693}" type="pres">
      <dgm:prSet presAssocID="{3B0CB9B4-6911-4600-AC71-8D003AFD4F19}" presName="sibTrans" presStyleLbl="sibTrans1D1" presStyleIdx="3" presStyleCnt="5"/>
      <dgm:spPr/>
      <dgm:t>
        <a:bodyPr/>
        <a:lstStyle/>
        <a:p>
          <a:endParaRPr lang="en-US"/>
        </a:p>
      </dgm:t>
    </dgm:pt>
    <dgm:pt modelId="{14C00917-B162-4B0F-B924-707205C2F08A}" type="pres">
      <dgm:prSet presAssocID="{DA443A55-CE2F-4009-8490-93308D461C9A}" presName="node" presStyleLbl="node1" presStyleIdx="4" presStyleCnt="5">
        <dgm:presLayoutVars>
          <dgm:bulletEnabled val="1"/>
        </dgm:presLayoutVars>
      </dgm:prSet>
      <dgm:spPr/>
      <dgm:t>
        <a:bodyPr/>
        <a:lstStyle/>
        <a:p>
          <a:endParaRPr lang="en-US"/>
        </a:p>
      </dgm:t>
    </dgm:pt>
    <dgm:pt modelId="{B917F2F4-F060-430C-AEB6-F84A2D9DAF4D}" type="pres">
      <dgm:prSet presAssocID="{DA443A55-CE2F-4009-8490-93308D461C9A}" presName="spNode" presStyleCnt="0"/>
      <dgm:spPr/>
    </dgm:pt>
    <dgm:pt modelId="{033A6F26-64ED-4576-BC2E-A57EF21A039D}" type="pres">
      <dgm:prSet presAssocID="{1A5F2B77-67C5-460D-A380-E865B802405B}" presName="sibTrans" presStyleLbl="sibTrans1D1" presStyleIdx="4" presStyleCnt="5"/>
      <dgm:spPr/>
      <dgm:t>
        <a:bodyPr/>
        <a:lstStyle/>
        <a:p>
          <a:endParaRPr lang="en-US"/>
        </a:p>
      </dgm:t>
    </dgm:pt>
  </dgm:ptLst>
  <dgm:cxnLst>
    <dgm:cxn modelId="{2D86B768-F1AA-4C55-A36F-F3E15B505584}" type="presOf" srcId="{EBD3E92B-EB97-4EA7-B532-1BB994D21EC3}" destId="{2339A991-0FE7-491C-A66D-C1C5ACBFF632}" srcOrd="0" destOrd="0" presId="urn:microsoft.com/office/officeart/2005/8/layout/cycle5"/>
    <dgm:cxn modelId="{756B4128-333F-43F3-9D97-BEB2CA7A6680}" type="presOf" srcId="{017B1F4C-B41F-4095-8565-3058AB2B10BE}" destId="{EE35B2A4-464B-4FB0-BC38-A664C1E3707A}" srcOrd="0" destOrd="0" presId="urn:microsoft.com/office/officeart/2005/8/layout/cycle5"/>
    <dgm:cxn modelId="{53301E1A-D66C-4B7E-89A2-62CC9259774E}" type="presOf" srcId="{0BA3C65A-F1BB-4527-899F-746FA81AA2C8}" destId="{A6FF733D-F28E-4A75-A5A6-EE1DBC1B25B0}" srcOrd="0" destOrd="0" presId="urn:microsoft.com/office/officeart/2005/8/layout/cycle5"/>
    <dgm:cxn modelId="{F89AF393-400F-4754-96A5-BC37311EE0A8}" type="presOf" srcId="{840BEC4B-508F-41BB-9BAB-B71755E07337}" destId="{6E00DBDC-E098-487E-97E8-408352DC5692}" srcOrd="0" destOrd="0" presId="urn:microsoft.com/office/officeart/2005/8/layout/cycle5"/>
    <dgm:cxn modelId="{B1706EAA-99D5-4C9D-A8BF-0123FE8A3A42}" type="presOf" srcId="{CA3295C5-BE25-432E-8340-C5458761358E}" destId="{43E52598-4CF3-40D8-A75A-2F446160485B}" srcOrd="0" destOrd="0" presId="urn:microsoft.com/office/officeart/2005/8/layout/cycle5"/>
    <dgm:cxn modelId="{493542AF-CCF0-4333-9DA9-38DFEF69FAC6}" type="presOf" srcId="{7BE44A80-6A76-4AB7-AA27-3E84215B82D3}" destId="{05BB0D5A-C197-4060-B971-820378E5C465}" srcOrd="0" destOrd="0" presId="urn:microsoft.com/office/officeart/2005/8/layout/cycle5"/>
    <dgm:cxn modelId="{34CBEA30-4354-4C44-BB21-1EBEFE0B6A20}" srcId="{840BEC4B-508F-41BB-9BAB-B71755E07337}" destId="{992B25E1-DFE3-4623-95D4-FB1A4B4A43CE}" srcOrd="2" destOrd="0" parTransId="{5FF867D3-2720-42BA-A6AF-8113D0FBDE12}" sibTransId="{CA3295C5-BE25-432E-8340-C5458761358E}"/>
    <dgm:cxn modelId="{89275EC9-5273-42C5-B57A-85E0FD81F001}" type="presOf" srcId="{3B0CB9B4-6911-4600-AC71-8D003AFD4F19}" destId="{5F0617AB-F534-4CAE-B3FD-00FE4E76C693}" srcOrd="0" destOrd="0" presId="urn:microsoft.com/office/officeart/2005/8/layout/cycle5"/>
    <dgm:cxn modelId="{D69D294B-5276-40C8-866D-F0216CB3C665}" srcId="{840BEC4B-508F-41BB-9BAB-B71755E07337}" destId="{EBD3E92B-EB97-4EA7-B532-1BB994D21EC3}" srcOrd="1" destOrd="0" parTransId="{1655137A-35DD-4ECC-A7C7-C409B00E584C}" sibTransId="{7BE44A80-6A76-4AB7-AA27-3E84215B82D3}"/>
    <dgm:cxn modelId="{9304D5F4-893F-40E4-9DE9-BE94E351C091}" srcId="{840BEC4B-508F-41BB-9BAB-B71755E07337}" destId="{017B1F4C-B41F-4095-8565-3058AB2B10BE}" srcOrd="0" destOrd="0" parTransId="{975A3161-8BF8-42B7-8DF7-F79ECFAD3576}" sibTransId="{3B7F3149-3918-4595-827D-E75F19B2F60F}"/>
    <dgm:cxn modelId="{00B3B7F5-4CDA-4342-A401-863B613CC9AA}" srcId="{840BEC4B-508F-41BB-9BAB-B71755E07337}" destId="{DA443A55-CE2F-4009-8490-93308D461C9A}" srcOrd="4" destOrd="0" parTransId="{26192F2A-6998-43F5-BDE3-B22DF66DE62D}" sibTransId="{1A5F2B77-67C5-460D-A380-E865B802405B}"/>
    <dgm:cxn modelId="{1C655AD2-BA23-4078-9CE6-DE950E6F2B4A}" type="presOf" srcId="{3B7F3149-3918-4595-827D-E75F19B2F60F}" destId="{2E11842A-1D52-4D20-8B54-F7978E339557}" srcOrd="0" destOrd="0" presId="urn:microsoft.com/office/officeart/2005/8/layout/cycle5"/>
    <dgm:cxn modelId="{14257B26-E959-4166-987D-D5EC957EDEA2}" type="presOf" srcId="{DA443A55-CE2F-4009-8490-93308D461C9A}" destId="{14C00917-B162-4B0F-B924-707205C2F08A}" srcOrd="0" destOrd="0" presId="urn:microsoft.com/office/officeart/2005/8/layout/cycle5"/>
    <dgm:cxn modelId="{987D6BED-160C-451D-B492-27665F327F0F}" type="presOf" srcId="{992B25E1-DFE3-4623-95D4-FB1A4B4A43CE}" destId="{E839A7C2-239E-4650-BD7A-6A5B544DFF73}" srcOrd="0" destOrd="0" presId="urn:microsoft.com/office/officeart/2005/8/layout/cycle5"/>
    <dgm:cxn modelId="{0471ACDC-9198-481A-9C81-6589F7589AEF}" srcId="{840BEC4B-508F-41BB-9BAB-B71755E07337}" destId="{0BA3C65A-F1BB-4527-899F-746FA81AA2C8}" srcOrd="3" destOrd="0" parTransId="{48A825D0-32B2-4BFA-888E-26F748E2B1BE}" sibTransId="{3B0CB9B4-6911-4600-AC71-8D003AFD4F19}"/>
    <dgm:cxn modelId="{7B30560E-A87B-4FEB-8017-AD91FFABB533}" type="presOf" srcId="{1A5F2B77-67C5-460D-A380-E865B802405B}" destId="{033A6F26-64ED-4576-BC2E-A57EF21A039D}" srcOrd="0" destOrd="0" presId="urn:microsoft.com/office/officeart/2005/8/layout/cycle5"/>
    <dgm:cxn modelId="{3749BBA0-C142-468B-A6A9-24179191F0CC}" type="presParOf" srcId="{6E00DBDC-E098-487E-97E8-408352DC5692}" destId="{EE35B2A4-464B-4FB0-BC38-A664C1E3707A}" srcOrd="0" destOrd="0" presId="urn:microsoft.com/office/officeart/2005/8/layout/cycle5"/>
    <dgm:cxn modelId="{20797BEE-EB1D-4F5B-8427-01E8A49D9739}" type="presParOf" srcId="{6E00DBDC-E098-487E-97E8-408352DC5692}" destId="{6CE2E793-779F-45FF-9C51-B751423F2D21}" srcOrd="1" destOrd="0" presId="urn:microsoft.com/office/officeart/2005/8/layout/cycle5"/>
    <dgm:cxn modelId="{D270EA3D-8B3D-4E3C-8095-8E8504BE6180}" type="presParOf" srcId="{6E00DBDC-E098-487E-97E8-408352DC5692}" destId="{2E11842A-1D52-4D20-8B54-F7978E339557}" srcOrd="2" destOrd="0" presId="urn:microsoft.com/office/officeart/2005/8/layout/cycle5"/>
    <dgm:cxn modelId="{6B3A0769-6A64-4532-90AF-8D4F2436BB75}" type="presParOf" srcId="{6E00DBDC-E098-487E-97E8-408352DC5692}" destId="{2339A991-0FE7-491C-A66D-C1C5ACBFF632}" srcOrd="3" destOrd="0" presId="urn:microsoft.com/office/officeart/2005/8/layout/cycle5"/>
    <dgm:cxn modelId="{50B4BF36-AADA-4047-90BD-ED2A74895473}" type="presParOf" srcId="{6E00DBDC-E098-487E-97E8-408352DC5692}" destId="{65667703-AF2F-4C3E-80D6-815463742C29}" srcOrd="4" destOrd="0" presId="urn:microsoft.com/office/officeart/2005/8/layout/cycle5"/>
    <dgm:cxn modelId="{2ECFD953-66E6-48C3-9AD2-05293FA99F3F}" type="presParOf" srcId="{6E00DBDC-E098-487E-97E8-408352DC5692}" destId="{05BB0D5A-C197-4060-B971-820378E5C465}" srcOrd="5" destOrd="0" presId="urn:microsoft.com/office/officeart/2005/8/layout/cycle5"/>
    <dgm:cxn modelId="{19C7CF8A-F2A1-4FF5-BCFC-6D4D71C1FF11}" type="presParOf" srcId="{6E00DBDC-E098-487E-97E8-408352DC5692}" destId="{E839A7C2-239E-4650-BD7A-6A5B544DFF73}" srcOrd="6" destOrd="0" presId="urn:microsoft.com/office/officeart/2005/8/layout/cycle5"/>
    <dgm:cxn modelId="{DDAF49E9-37DA-4AF7-B166-7FB896D20965}" type="presParOf" srcId="{6E00DBDC-E098-487E-97E8-408352DC5692}" destId="{ADF73711-97B1-4CF6-A054-C55E3BC5FA3C}" srcOrd="7" destOrd="0" presId="urn:microsoft.com/office/officeart/2005/8/layout/cycle5"/>
    <dgm:cxn modelId="{2DC1439F-A571-4FCC-A0B4-D54944AA69A5}" type="presParOf" srcId="{6E00DBDC-E098-487E-97E8-408352DC5692}" destId="{43E52598-4CF3-40D8-A75A-2F446160485B}" srcOrd="8" destOrd="0" presId="urn:microsoft.com/office/officeart/2005/8/layout/cycle5"/>
    <dgm:cxn modelId="{705ED7A9-B181-4C2E-BAC0-04F2C24AECD2}" type="presParOf" srcId="{6E00DBDC-E098-487E-97E8-408352DC5692}" destId="{A6FF733D-F28E-4A75-A5A6-EE1DBC1B25B0}" srcOrd="9" destOrd="0" presId="urn:microsoft.com/office/officeart/2005/8/layout/cycle5"/>
    <dgm:cxn modelId="{99DB6D79-4637-490C-A188-0158A783C279}" type="presParOf" srcId="{6E00DBDC-E098-487E-97E8-408352DC5692}" destId="{8CE47A3F-01AC-4A8D-A72E-19442A88820E}" srcOrd="10" destOrd="0" presId="urn:microsoft.com/office/officeart/2005/8/layout/cycle5"/>
    <dgm:cxn modelId="{BF288EAE-A6CA-4651-AE15-B5D975271792}" type="presParOf" srcId="{6E00DBDC-E098-487E-97E8-408352DC5692}" destId="{5F0617AB-F534-4CAE-B3FD-00FE4E76C693}" srcOrd="11" destOrd="0" presId="urn:microsoft.com/office/officeart/2005/8/layout/cycle5"/>
    <dgm:cxn modelId="{48351A8A-B0DD-4D92-9F1D-5B4B7E77A7DD}" type="presParOf" srcId="{6E00DBDC-E098-487E-97E8-408352DC5692}" destId="{14C00917-B162-4B0F-B924-707205C2F08A}" srcOrd="12" destOrd="0" presId="urn:microsoft.com/office/officeart/2005/8/layout/cycle5"/>
    <dgm:cxn modelId="{419547D7-33E5-4F2C-B6CD-55A923051EA2}" type="presParOf" srcId="{6E00DBDC-E098-487E-97E8-408352DC5692}" destId="{B917F2F4-F060-430C-AEB6-F84A2D9DAF4D}" srcOrd="13" destOrd="0" presId="urn:microsoft.com/office/officeart/2005/8/layout/cycle5"/>
    <dgm:cxn modelId="{B7A0BB1B-E107-43A0-BC8B-37D1A9FEDC02}" type="presParOf" srcId="{6E00DBDC-E098-487E-97E8-408352DC5692}" destId="{033A6F26-64ED-4576-BC2E-A57EF21A039D}"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3353626-2F67-43AD-8C1B-182194F6EE4C}" type="doc">
      <dgm:prSet loTypeId="urn:microsoft.com/office/officeart/2005/8/layout/cycle5" loCatId="cycle" qsTypeId="urn:microsoft.com/office/officeart/2005/8/quickstyle/simple1" qsCatId="simple" csTypeId="urn:microsoft.com/office/officeart/2005/8/colors/accent2_2" csCatId="accent2" phldr="1"/>
      <dgm:spPr/>
      <dgm:t>
        <a:bodyPr/>
        <a:lstStyle/>
        <a:p>
          <a:endParaRPr lang="en-US"/>
        </a:p>
      </dgm:t>
    </dgm:pt>
    <dgm:pt modelId="{6B9332CE-5E57-4BBE-98AF-65A129FC5383}">
      <dgm:prSet phldrT="[Text]"/>
      <dgm:spPr/>
      <dgm:t>
        <a:bodyPr/>
        <a:lstStyle/>
        <a:p>
          <a:r>
            <a:rPr lang="en-US" b="1" dirty="0" smtClean="0"/>
            <a:t>What do the stakeholders want?</a:t>
          </a:r>
        </a:p>
        <a:p>
          <a:r>
            <a:rPr lang="en-US" i="1" dirty="0" smtClean="0"/>
            <a:t>Establishing the goal</a:t>
          </a:r>
          <a:endParaRPr lang="en-US" i="1" dirty="0"/>
        </a:p>
      </dgm:t>
    </dgm:pt>
    <dgm:pt modelId="{0F234502-9742-4335-B7BD-F02FF0B7BFD1}" type="parTrans" cxnId="{EE6FE59B-B243-4E1F-9347-F95D093BA040}">
      <dgm:prSet/>
      <dgm:spPr/>
      <dgm:t>
        <a:bodyPr/>
        <a:lstStyle/>
        <a:p>
          <a:endParaRPr lang="en-US"/>
        </a:p>
      </dgm:t>
    </dgm:pt>
    <dgm:pt modelId="{C46E078C-6B7F-4C0C-8692-861A6B09B60F}" type="sibTrans" cxnId="{EE6FE59B-B243-4E1F-9347-F95D093BA040}">
      <dgm:prSet/>
      <dgm:spPr>
        <a:ln>
          <a:noFill/>
        </a:ln>
      </dgm:spPr>
      <dgm:t>
        <a:bodyPr/>
        <a:lstStyle/>
        <a:p>
          <a:endParaRPr lang="en-US"/>
        </a:p>
      </dgm:t>
    </dgm:pt>
    <dgm:pt modelId="{2E35C6DB-CC40-4977-AD2C-E18AEB0D0B20}">
      <dgm:prSet phldrT="[Text]"/>
      <dgm:spPr/>
      <dgm:t>
        <a:bodyPr/>
        <a:lstStyle/>
        <a:p>
          <a:r>
            <a:rPr lang="en-US" b="1" i="1" dirty="0" smtClean="0"/>
            <a:t>ab </a:t>
          </a:r>
          <a:r>
            <a:rPr lang="en-US" b="1" i="1" dirty="0" err="1" smtClean="0"/>
            <a:t>ov</a:t>
          </a:r>
          <a:r>
            <a:rPr lang="en-US" b="1" i="1" dirty="0" err="1" smtClean="0">
              <a:latin typeface="Corbel"/>
            </a:rPr>
            <a:t>ō</a:t>
          </a:r>
          <a:r>
            <a:rPr lang="en-US" b="1" i="1" dirty="0" smtClean="0"/>
            <a:t> </a:t>
          </a:r>
          <a:r>
            <a:rPr lang="en-US" b="1" i="1" dirty="0" err="1" smtClean="0"/>
            <a:t>usque</a:t>
          </a:r>
          <a:r>
            <a:rPr lang="en-US" b="1" i="1" dirty="0" smtClean="0"/>
            <a:t> ad mala</a:t>
          </a:r>
        </a:p>
        <a:p>
          <a:r>
            <a:rPr lang="en-US" i="1" dirty="0" smtClean="0"/>
            <a:t>Establishing how to get to the goal</a:t>
          </a:r>
          <a:br>
            <a:rPr lang="en-US" i="1" dirty="0" smtClean="0"/>
          </a:br>
          <a:r>
            <a:rPr lang="en-US" i="1" dirty="0" smtClean="0"/>
            <a:t>(big picture)</a:t>
          </a:r>
          <a:endParaRPr lang="en-US" i="1" dirty="0"/>
        </a:p>
      </dgm:t>
    </dgm:pt>
    <dgm:pt modelId="{2E00E36E-F02E-4D5A-A680-EE3E20A32370}" type="parTrans" cxnId="{02F2C1CE-784A-4FE5-857C-18FBBF7301FB}">
      <dgm:prSet/>
      <dgm:spPr/>
      <dgm:t>
        <a:bodyPr/>
        <a:lstStyle/>
        <a:p>
          <a:endParaRPr lang="en-US"/>
        </a:p>
      </dgm:t>
    </dgm:pt>
    <dgm:pt modelId="{DE38464F-E701-4C81-B195-5284AAF44CE3}" type="sibTrans" cxnId="{02F2C1CE-784A-4FE5-857C-18FBBF7301FB}">
      <dgm:prSet/>
      <dgm:spPr>
        <a:ln>
          <a:noFill/>
        </a:ln>
      </dgm:spPr>
      <dgm:t>
        <a:bodyPr/>
        <a:lstStyle/>
        <a:p>
          <a:endParaRPr lang="en-US"/>
        </a:p>
      </dgm:t>
    </dgm:pt>
    <dgm:pt modelId="{24BD3921-169E-4864-B70F-518BAE2E6A9A}">
      <dgm:prSet phldrT="[Text]"/>
      <dgm:spPr/>
      <dgm:t>
        <a:bodyPr/>
        <a:lstStyle/>
        <a:p>
          <a:r>
            <a:rPr lang="en-US" b="1" dirty="0" smtClean="0"/>
            <a:t>What are the stages?</a:t>
          </a:r>
        </a:p>
        <a:p>
          <a:r>
            <a:rPr lang="en-US" i="1" dirty="0" smtClean="0"/>
            <a:t>Establishing how to get to the goal</a:t>
          </a:r>
          <a:br>
            <a:rPr lang="en-US" i="1" dirty="0" smtClean="0"/>
          </a:br>
          <a:r>
            <a:rPr lang="en-US" i="1" dirty="0" smtClean="0"/>
            <a:t>(details)</a:t>
          </a:r>
          <a:endParaRPr lang="en-US" i="1" dirty="0"/>
        </a:p>
      </dgm:t>
    </dgm:pt>
    <dgm:pt modelId="{62B1C1ED-A59F-41AC-87EB-E4351464D2C6}" type="parTrans" cxnId="{84F5AD19-0B71-45F7-B055-157BEFE84012}">
      <dgm:prSet/>
      <dgm:spPr/>
      <dgm:t>
        <a:bodyPr/>
        <a:lstStyle/>
        <a:p>
          <a:endParaRPr lang="en-US"/>
        </a:p>
      </dgm:t>
    </dgm:pt>
    <dgm:pt modelId="{A5E6D1BB-58AF-48A3-B1F7-AF5FA0C45E6B}" type="sibTrans" cxnId="{84F5AD19-0B71-45F7-B055-157BEFE84012}">
      <dgm:prSet/>
      <dgm:spPr>
        <a:ln>
          <a:noFill/>
        </a:ln>
      </dgm:spPr>
      <dgm:t>
        <a:bodyPr/>
        <a:lstStyle/>
        <a:p>
          <a:endParaRPr lang="en-US"/>
        </a:p>
      </dgm:t>
    </dgm:pt>
    <dgm:pt modelId="{D11CFF01-132D-456D-9130-9133BDF957E7}">
      <dgm:prSet phldrT="[Text]"/>
      <dgm:spPr/>
      <dgm:t>
        <a:bodyPr/>
        <a:lstStyle/>
        <a:p>
          <a:r>
            <a:rPr lang="en-US" b="1" dirty="0" smtClean="0"/>
            <a:t>How effective is the planned curriculum?</a:t>
          </a:r>
          <a:endParaRPr lang="en-US" dirty="0" smtClean="0"/>
        </a:p>
        <a:p>
          <a:r>
            <a:rPr lang="en-US" i="1" dirty="0" smtClean="0"/>
            <a:t>Make adjustments</a:t>
          </a:r>
          <a:endParaRPr lang="en-US" i="1" dirty="0"/>
        </a:p>
      </dgm:t>
    </dgm:pt>
    <dgm:pt modelId="{63CCFD7A-0F91-4D57-9AF9-94BA0791E821}" type="parTrans" cxnId="{E6DBEA18-608E-4EB8-8391-3AC696BAC324}">
      <dgm:prSet/>
      <dgm:spPr/>
      <dgm:t>
        <a:bodyPr/>
        <a:lstStyle/>
        <a:p>
          <a:endParaRPr lang="en-US"/>
        </a:p>
      </dgm:t>
    </dgm:pt>
    <dgm:pt modelId="{ADBC1704-1D71-475E-AAB0-F9BF65E6A2FD}" type="sibTrans" cxnId="{E6DBEA18-608E-4EB8-8391-3AC696BAC324}">
      <dgm:prSet/>
      <dgm:spPr>
        <a:ln>
          <a:noFill/>
        </a:ln>
      </dgm:spPr>
      <dgm:t>
        <a:bodyPr/>
        <a:lstStyle/>
        <a:p>
          <a:endParaRPr lang="en-US"/>
        </a:p>
      </dgm:t>
    </dgm:pt>
    <dgm:pt modelId="{1CEED742-16FB-44E1-8C36-D2F462025A91}">
      <dgm:prSet phldrT="[Text]"/>
      <dgm:spPr/>
      <dgm:t>
        <a:bodyPr/>
        <a:lstStyle/>
        <a:p>
          <a:r>
            <a:rPr lang="en-US" b="1" dirty="0" smtClean="0"/>
            <a:t>How effective was the entire experience?</a:t>
          </a:r>
        </a:p>
        <a:p>
          <a:r>
            <a:rPr lang="en-US" i="1" dirty="0" smtClean="0"/>
            <a:t>Make adjustments</a:t>
          </a:r>
          <a:endParaRPr lang="en-US" i="1" dirty="0"/>
        </a:p>
      </dgm:t>
    </dgm:pt>
    <dgm:pt modelId="{402835B8-8176-45C8-B5E8-AB068A558BE7}" type="parTrans" cxnId="{0B35AA5E-C33F-4039-8FCD-BF89620FAB61}">
      <dgm:prSet/>
      <dgm:spPr/>
      <dgm:t>
        <a:bodyPr/>
        <a:lstStyle/>
        <a:p>
          <a:endParaRPr lang="en-US"/>
        </a:p>
      </dgm:t>
    </dgm:pt>
    <dgm:pt modelId="{C3971BFA-C789-4BDE-A4CD-E344AD36CAF7}" type="sibTrans" cxnId="{0B35AA5E-C33F-4039-8FCD-BF89620FAB61}">
      <dgm:prSet/>
      <dgm:spPr>
        <a:ln>
          <a:noFill/>
        </a:ln>
      </dgm:spPr>
      <dgm:t>
        <a:bodyPr/>
        <a:lstStyle/>
        <a:p>
          <a:endParaRPr lang="en-US"/>
        </a:p>
      </dgm:t>
    </dgm:pt>
    <dgm:pt modelId="{9A5E6AFB-EBE6-4749-AD18-2D2E3ACB35C2}" type="pres">
      <dgm:prSet presAssocID="{B3353626-2F67-43AD-8C1B-182194F6EE4C}" presName="cycle" presStyleCnt="0">
        <dgm:presLayoutVars>
          <dgm:dir/>
          <dgm:resizeHandles val="exact"/>
        </dgm:presLayoutVars>
      </dgm:prSet>
      <dgm:spPr/>
      <dgm:t>
        <a:bodyPr/>
        <a:lstStyle/>
        <a:p>
          <a:endParaRPr lang="en-US"/>
        </a:p>
      </dgm:t>
    </dgm:pt>
    <dgm:pt modelId="{96BA2D4E-F203-4F66-B43A-ACEF0C211B7E}" type="pres">
      <dgm:prSet presAssocID="{6B9332CE-5E57-4BBE-98AF-65A129FC5383}" presName="node" presStyleLbl="node1" presStyleIdx="0" presStyleCnt="5" custScaleX="121000" custScaleY="121000" custRadScaleRad="96525">
        <dgm:presLayoutVars>
          <dgm:bulletEnabled val="1"/>
        </dgm:presLayoutVars>
      </dgm:prSet>
      <dgm:spPr/>
      <dgm:t>
        <a:bodyPr/>
        <a:lstStyle/>
        <a:p>
          <a:endParaRPr lang="en-US"/>
        </a:p>
      </dgm:t>
    </dgm:pt>
    <dgm:pt modelId="{11ED6490-A4FA-4E2C-9654-36B02676F4BC}" type="pres">
      <dgm:prSet presAssocID="{6B9332CE-5E57-4BBE-98AF-65A129FC5383}" presName="spNode" presStyleCnt="0"/>
      <dgm:spPr/>
    </dgm:pt>
    <dgm:pt modelId="{3CD2693D-FA9C-4FFB-936F-804349684F3C}" type="pres">
      <dgm:prSet presAssocID="{C46E078C-6B7F-4C0C-8692-861A6B09B60F}" presName="sibTrans" presStyleLbl="sibTrans1D1" presStyleIdx="0" presStyleCnt="5"/>
      <dgm:spPr/>
      <dgm:t>
        <a:bodyPr/>
        <a:lstStyle/>
        <a:p>
          <a:endParaRPr lang="en-US"/>
        </a:p>
      </dgm:t>
    </dgm:pt>
    <dgm:pt modelId="{C2AF3AAF-5396-48B8-8A13-67FFBAE051DA}" type="pres">
      <dgm:prSet presAssocID="{2E35C6DB-CC40-4977-AD2C-E18AEB0D0B20}" presName="node" presStyleLbl="node1" presStyleIdx="1" presStyleCnt="5" custScaleX="121000" custScaleY="121000" custRadScaleRad="98981" custRadScaleInc="7972">
        <dgm:presLayoutVars>
          <dgm:bulletEnabled val="1"/>
        </dgm:presLayoutVars>
      </dgm:prSet>
      <dgm:spPr/>
      <dgm:t>
        <a:bodyPr/>
        <a:lstStyle/>
        <a:p>
          <a:endParaRPr lang="en-US"/>
        </a:p>
      </dgm:t>
    </dgm:pt>
    <dgm:pt modelId="{1C0D087E-B3EC-4F3D-9631-98C349189A3C}" type="pres">
      <dgm:prSet presAssocID="{2E35C6DB-CC40-4977-AD2C-E18AEB0D0B20}" presName="spNode" presStyleCnt="0"/>
      <dgm:spPr/>
    </dgm:pt>
    <dgm:pt modelId="{45314947-5770-45A5-8E10-CF534F43DFB2}" type="pres">
      <dgm:prSet presAssocID="{DE38464F-E701-4C81-B195-5284AAF44CE3}" presName="sibTrans" presStyleLbl="sibTrans1D1" presStyleIdx="1" presStyleCnt="5"/>
      <dgm:spPr/>
      <dgm:t>
        <a:bodyPr/>
        <a:lstStyle/>
        <a:p>
          <a:endParaRPr lang="en-US"/>
        </a:p>
      </dgm:t>
    </dgm:pt>
    <dgm:pt modelId="{2DA5965C-1EE2-4ABA-A579-6CA29AA44D42}" type="pres">
      <dgm:prSet presAssocID="{24BD3921-169E-4864-B70F-518BAE2E6A9A}" presName="node" presStyleLbl="node1" presStyleIdx="2" presStyleCnt="5" custScaleX="121000" custScaleY="121000" custRadScaleRad="95659" custRadScaleInc="-7968">
        <dgm:presLayoutVars>
          <dgm:bulletEnabled val="1"/>
        </dgm:presLayoutVars>
      </dgm:prSet>
      <dgm:spPr/>
      <dgm:t>
        <a:bodyPr/>
        <a:lstStyle/>
        <a:p>
          <a:endParaRPr lang="en-US"/>
        </a:p>
      </dgm:t>
    </dgm:pt>
    <dgm:pt modelId="{871DDB2E-2492-4EB4-9FE2-966D3378D1D4}" type="pres">
      <dgm:prSet presAssocID="{24BD3921-169E-4864-B70F-518BAE2E6A9A}" presName="spNode" presStyleCnt="0"/>
      <dgm:spPr/>
    </dgm:pt>
    <dgm:pt modelId="{51ED63F1-6580-4E85-BBC2-FBF400A3AF45}" type="pres">
      <dgm:prSet presAssocID="{A5E6D1BB-58AF-48A3-B1F7-AF5FA0C45E6B}" presName="sibTrans" presStyleLbl="sibTrans1D1" presStyleIdx="2" presStyleCnt="5"/>
      <dgm:spPr/>
      <dgm:t>
        <a:bodyPr/>
        <a:lstStyle/>
        <a:p>
          <a:endParaRPr lang="en-US"/>
        </a:p>
      </dgm:t>
    </dgm:pt>
    <dgm:pt modelId="{08EA3351-7598-408C-AE6F-BEB4DC7ED85F}" type="pres">
      <dgm:prSet presAssocID="{D11CFF01-132D-456D-9130-9133BDF957E7}" presName="node" presStyleLbl="node1" presStyleIdx="3" presStyleCnt="5" custScaleX="121000" custScaleY="121000" custRadScaleRad="95659" custRadScaleInc="7968">
        <dgm:presLayoutVars>
          <dgm:bulletEnabled val="1"/>
        </dgm:presLayoutVars>
      </dgm:prSet>
      <dgm:spPr/>
      <dgm:t>
        <a:bodyPr/>
        <a:lstStyle/>
        <a:p>
          <a:endParaRPr lang="en-US"/>
        </a:p>
      </dgm:t>
    </dgm:pt>
    <dgm:pt modelId="{A2E0522E-5FF7-434A-B9AD-0423C071D907}" type="pres">
      <dgm:prSet presAssocID="{D11CFF01-132D-456D-9130-9133BDF957E7}" presName="spNode" presStyleCnt="0"/>
      <dgm:spPr/>
    </dgm:pt>
    <dgm:pt modelId="{8341682A-24A8-4C5A-AB9E-0A518B0D098A}" type="pres">
      <dgm:prSet presAssocID="{ADBC1704-1D71-475E-AAB0-F9BF65E6A2FD}" presName="sibTrans" presStyleLbl="sibTrans1D1" presStyleIdx="3" presStyleCnt="5"/>
      <dgm:spPr/>
      <dgm:t>
        <a:bodyPr/>
        <a:lstStyle/>
        <a:p>
          <a:endParaRPr lang="en-US"/>
        </a:p>
      </dgm:t>
    </dgm:pt>
    <dgm:pt modelId="{B5695011-83A1-4736-ADBB-BE3D2DAE153E}" type="pres">
      <dgm:prSet presAssocID="{1CEED742-16FB-44E1-8C36-D2F462025A91}" presName="node" presStyleLbl="node1" presStyleIdx="4" presStyleCnt="5" custScaleX="121000" custScaleY="121000" custRadScaleRad="98981" custRadScaleInc="-7972">
        <dgm:presLayoutVars>
          <dgm:bulletEnabled val="1"/>
        </dgm:presLayoutVars>
      </dgm:prSet>
      <dgm:spPr/>
      <dgm:t>
        <a:bodyPr/>
        <a:lstStyle/>
        <a:p>
          <a:endParaRPr lang="en-US"/>
        </a:p>
      </dgm:t>
    </dgm:pt>
    <dgm:pt modelId="{9FDE64EF-A156-4271-84A3-4E88DDFE9083}" type="pres">
      <dgm:prSet presAssocID="{1CEED742-16FB-44E1-8C36-D2F462025A91}" presName="spNode" presStyleCnt="0"/>
      <dgm:spPr/>
    </dgm:pt>
    <dgm:pt modelId="{33E7E5B7-B2B8-41CF-A1FB-A1FDF88BB5F7}" type="pres">
      <dgm:prSet presAssocID="{C3971BFA-C789-4BDE-A4CD-E344AD36CAF7}" presName="sibTrans" presStyleLbl="sibTrans1D1" presStyleIdx="4" presStyleCnt="5"/>
      <dgm:spPr/>
      <dgm:t>
        <a:bodyPr/>
        <a:lstStyle/>
        <a:p>
          <a:endParaRPr lang="en-US"/>
        </a:p>
      </dgm:t>
    </dgm:pt>
  </dgm:ptLst>
  <dgm:cxnLst>
    <dgm:cxn modelId="{EE6FE59B-B243-4E1F-9347-F95D093BA040}" srcId="{B3353626-2F67-43AD-8C1B-182194F6EE4C}" destId="{6B9332CE-5E57-4BBE-98AF-65A129FC5383}" srcOrd="0" destOrd="0" parTransId="{0F234502-9742-4335-B7BD-F02FF0B7BFD1}" sibTransId="{C46E078C-6B7F-4C0C-8692-861A6B09B60F}"/>
    <dgm:cxn modelId="{9DA5C5B0-21E2-4228-9ED1-9FEB627DEF30}" type="presOf" srcId="{B3353626-2F67-43AD-8C1B-182194F6EE4C}" destId="{9A5E6AFB-EBE6-4749-AD18-2D2E3ACB35C2}" srcOrd="0" destOrd="0" presId="urn:microsoft.com/office/officeart/2005/8/layout/cycle5"/>
    <dgm:cxn modelId="{0B35AA5E-C33F-4039-8FCD-BF89620FAB61}" srcId="{B3353626-2F67-43AD-8C1B-182194F6EE4C}" destId="{1CEED742-16FB-44E1-8C36-D2F462025A91}" srcOrd="4" destOrd="0" parTransId="{402835B8-8176-45C8-B5E8-AB068A558BE7}" sibTransId="{C3971BFA-C789-4BDE-A4CD-E344AD36CAF7}"/>
    <dgm:cxn modelId="{29ADECF6-FFD8-4B39-9620-B6C9FA64554A}" type="presOf" srcId="{2E35C6DB-CC40-4977-AD2C-E18AEB0D0B20}" destId="{C2AF3AAF-5396-48B8-8A13-67FFBAE051DA}" srcOrd="0" destOrd="0" presId="urn:microsoft.com/office/officeart/2005/8/layout/cycle5"/>
    <dgm:cxn modelId="{E6DBEA18-608E-4EB8-8391-3AC696BAC324}" srcId="{B3353626-2F67-43AD-8C1B-182194F6EE4C}" destId="{D11CFF01-132D-456D-9130-9133BDF957E7}" srcOrd="3" destOrd="0" parTransId="{63CCFD7A-0F91-4D57-9AF9-94BA0791E821}" sibTransId="{ADBC1704-1D71-475E-AAB0-F9BF65E6A2FD}"/>
    <dgm:cxn modelId="{7CEB411C-7A57-4CA6-9A87-4EB26768BFC5}" type="presOf" srcId="{DE38464F-E701-4C81-B195-5284AAF44CE3}" destId="{45314947-5770-45A5-8E10-CF534F43DFB2}" srcOrd="0" destOrd="0" presId="urn:microsoft.com/office/officeart/2005/8/layout/cycle5"/>
    <dgm:cxn modelId="{F6C6875D-B467-45E1-BD54-23A075A27BC4}" type="presOf" srcId="{1CEED742-16FB-44E1-8C36-D2F462025A91}" destId="{B5695011-83A1-4736-ADBB-BE3D2DAE153E}" srcOrd="0" destOrd="0" presId="urn:microsoft.com/office/officeart/2005/8/layout/cycle5"/>
    <dgm:cxn modelId="{785421C6-EC2E-4C3B-AE29-EBA3E84E4EB8}" type="presOf" srcId="{C3971BFA-C789-4BDE-A4CD-E344AD36CAF7}" destId="{33E7E5B7-B2B8-41CF-A1FB-A1FDF88BB5F7}" srcOrd="0" destOrd="0" presId="urn:microsoft.com/office/officeart/2005/8/layout/cycle5"/>
    <dgm:cxn modelId="{7DF3B4F5-F142-423E-9004-80DD8B96BA04}" type="presOf" srcId="{A5E6D1BB-58AF-48A3-B1F7-AF5FA0C45E6B}" destId="{51ED63F1-6580-4E85-BBC2-FBF400A3AF45}" srcOrd="0" destOrd="0" presId="urn:microsoft.com/office/officeart/2005/8/layout/cycle5"/>
    <dgm:cxn modelId="{84F5AD19-0B71-45F7-B055-157BEFE84012}" srcId="{B3353626-2F67-43AD-8C1B-182194F6EE4C}" destId="{24BD3921-169E-4864-B70F-518BAE2E6A9A}" srcOrd="2" destOrd="0" parTransId="{62B1C1ED-A59F-41AC-87EB-E4351464D2C6}" sibTransId="{A5E6D1BB-58AF-48A3-B1F7-AF5FA0C45E6B}"/>
    <dgm:cxn modelId="{40A51691-F50D-4D17-A402-C4713206A890}" type="presOf" srcId="{C46E078C-6B7F-4C0C-8692-861A6B09B60F}" destId="{3CD2693D-FA9C-4FFB-936F-804349684F3C}" srcOrd="0" destOrd="0" presId="urn:microsoft.com/office/officeart/2005/8/layout/cycle5"/>
    <dgm:cxn modelId="{1B5897F3-1D0D-4EA0-86A3-C86550789F3E}" type="presOf" srcId="{6B9332CE-5E57-4BBE-98AF-65A129FC5383}" destId="{96BA2D4E-F203-4F66-B43A-ACEF0C211B7E}" srcOrd="0" destOrd="0" presId="urn:microsoft.com/office/officeart/2005/8/layout/cycle5"/>
    <dgm:cxn modelId="{B39AE6C1-D144-4906-9526-5F07B2E529CE}" type="presOf" srcId="{ADBC1704-1D71-475E-AAB0-F9BF65E6A2FD}" destId="{8341682A-24A8-4C5A-AB9E-0A518B0D098A}" srcOrd="0" destOrd="0" presId="urn:microsoft.com/office/officeart/2005/8/layout/cycle5"/>
    <dgm:cxn modelId="{EFE6BD1F-CAE8-4F9B-A596-D9483AA7E323}" type="presOf" srcId="{D11CFF01-132D-456D-9130-9133BDF957E7}" destId="{08EA3351-7598-408C-AE6F-BEB4DC7ED85F}" srcOrd="0" destOrd="0" presId="urn:microsoft.com/office/officeart/2005/8/layout/cycle5"/>
    <dgm:cxn modelId="{1A275DE9-7A8A-4476-986D-76C5D8898998}" type="presOf" srcId="{24BD3921-169E-4864-B70F-518BAE2E6A9A}" destId="{2DA5965C-1EE2-4ABA-A579-6CA29AA44D42}" srcOrd="0" destOrd="0" presId="urn:microsoft.com/office/officeart/2005/8/layout/cycle5"/>
    <dgm:cxn modelId="{02F2C1CE-784A-4FE5-857C-18FBBF7301FB}" srcId="{B3353626-2F67-43AD-8C1B-182194F6EE4C}" destId="{2E35C6DB-CC40-4977-AD2C-E18AEB0D0B20}" srcOrd="1" destOrd="0" parTransId="{2E00E36E-F02E-4D5A-A680-EE3E20A32370}" sibTransId="{DE38464F-E701-4C81-B195-5284AAF44CE3}"/>
    <dgm:cxn modelId="{9198B27F-03D2-4E74-A8A0-3B0642A9908E}" type="presParOf" srcId="{9A5E6AFB-EBE6-4749-AD18-2D2E3ACB35C2}" destId="{96BA2D4E-F203-4F66-B43A-ACEF0C211B7E}" srcOrd="0" destOrd="0" presId="urn:microsoft.com/office/officeart/2005/8/layout/cycle5"/>
    <dgm:cxn modelId="{46D4312C-96D0-4DBE-B7B0-61DBDA2319B2}" type="presParOf" srcId="{9A5E6AFB-EBE6-4749-AD18-2D2E3ACB35C2}" destId="{11ED6490-A4FA-4E2C-9654-36B02676F4BC}" srcOrd="1" destOrd="0" presId="urn:microsoft.com/office/officeart/2005/8/layout/cycle5"/>
    <dgm:cxn modelId="{35C1C5D6-A376-4967-85DA-064BDD1CDA53}" type="presParOf" srcId="{9A5E6AFB-EBE6-4749-AD18-2D2E3ACB35C2}" destId="{3CD2693D-FA9C-4FFB-936F-804349684F3C}" srcOrd="2" destOrd="0" presId="urn:microsoft.com/office/officeart/2005/8/layout/cycle5"/>
    <dgm:cxn modelId="{98D74A31-F32B-4245-B57F-81A9D869AF7A}" type="presParOf" srcId="{9A5E6AFB-EBE6-4749-AD18-2D2E3ACB35C2}" destId="{C2AF3AAF-5396-48B8-8A13-67FFBAE051DA}" srcOrd="3" destOrd="0" presId="urn:microsoft.com/office/officeart/2005/8/layout/cycle5"/>
    <dgm:cxn modelId="{7F9F0BFF-F5FE-4A3B-8CD1-B07D67BF2F42}" type="presParOf" srcId="{9A5E6AFB-EBE6-4749-AD18-2D2E3ACB35C2}" destId="{1C0D087E-B3EC-4F3D-9631-98C349189A3C}" srcOrd="4" destOrd="0" presId="urn:microsoft.com/office/officeart/2005/8/layout/cycle5"/>
    <dgm:cxn modelId="{2723A435-1F12-4790-86DF-8F0B5205D2E0}" type="presParOf" srcId="{9A5E6AFB-EBE6-4749-AD18-2D2E3ACB35C2}" destId="{45314947-5770-45A5-8E10-CF534F43DFB2}" srcOrd="5" destOrd="0" presId="urn:microsoft.com/office/officeart/2005/8/layout/cycle5"/>
    <dgm:cxn modelId="{91DE22D2-37D1-4646-8E80-1DC9B991F3B4}" type="presParOf" srcId="{9A5E6AFB-EBE6-4749-AD18-2D2E3ACB35C2}" destId="{2DA5965C-1EE2-4ABA-A579-6CA29AA44D42}" srcOrd="6" destOrd="0" presId="urn:microsoft.com/office/officeart/2005/8/layout/cycle5"/>
    <dgm:cxn modelId="{1570C037-5852-453C-B57C-07867F00619C}" type="presParOf" srcId="{9A5E6AFB-EBE6-4749-AD18-2D2E3ACB35C2}" destId="{871DDB2E-2492-4EB4-9FE2-966D3378D1D4}" srcOrd="7" destOrd="0" presId="urn:microsoft.com/office/officeart/2005/8/layout/cycle5"/>
    <dgm:cxn modelId="{C272DA1B-345F-43A2-BD9A-0C7E44570837}" type="presParOf" srcId="{9A5E6AFB-EBE6-4749-AD18-2D2E3ACB35C2}" destId="{51ED63F1-6580-4E85-BBC2-FBF400A3AF45}" srcOrd="8" destOrd="0" presId="urn:microsoft.com/office/officeart/2005/8/layout/cycle5"/>
    <dgm:cxn modelId="{FEFA0350-67B3-4FFF-AD7F-275CAFC3599C}" type="presParOf" srcId="{9A5E6AFB-EBE6-4749-AD18-2D2E3ACB35C2}" destId="{08EA3351-7598-408C-AE6F-BEB4DC7ED85F}" srcOrd="9" destOrd="0" presId="urn:microsoft.com/office/officeart/2005/8/layout/cycle5"/>
    <dgm:cxn modelId="{A165B206-7981-4629-A35C-63A4000D851D}" type="presParOf" srcId="{9A5E6AFB-EBE6-4749-AD18-2D2E3ACB35C2}" destId="{A2E0522E-5FF7-434A-B9AD-0423C071D907}" srcOrd="10" destOrd="0" presId="urn:microsoft.com/office/officeart/2005/8/layout/cycle5"/>
    <dgm:cxn modelId="{7E279266-9B42-4D53-B7A6-7D09A79B6CE5}" type="presParOf" srcId="{9A5E6AFB-EBE6-4749-AD18-2D2E3ACB35C2}" destId="{8341682A-24A8-4C5A-AB9E-0A518B0D098A}" srcOrd="11" destOrd="0" presId="urn:microsoft.com/office/officeart/2005/8/layout/cycle5"/>
    <dgm:cxn modelId="{72945C71-F6B7-470A-85E6-592D5BDFA099}" type="presParOf" srcId="{9A5E6AFB-EBE6-4749-AD18-2D2E3ACB35C2}" destId="{B5695011-83A1-4736-ADBB-BE3D2DAE153E}" srcOrd="12" destOrd="0" presId="urn:microsoft.com/office/officeart/2005/8/layout/cycle5"/>
    <dgm:cxn modelId="{8CC8670D-9E51-4A70-87E2-FA386E5AF5AA}" type="presParOf" srcId="{9A5E6AFB-EBE6-4749-AD18-2D2E3ACB35C2}" destId="{9FDE64EF-A156-4271-84A3-4E88DDFE9083}" srcOrd="13" destOrd="0" presId="urn:microsoft.com/office/officeart/2005/8/layout/cycle5"/>
    <dgm:cxn modelId="{6C773782-4197-4F08-956A-8609AE86C2A6}" type="presParOf" srcId="{9A5E6AFB-EBE6-4749-AD18-2D2E3ACB35C2}" destId="{33E7E5B7-B2B8-41CF-A1FB-A1FDF88BB5F7}" srcOrd="14" destOrd="0" presId="urn:microsoft.com/office/officeart/2005/8/layout/cycle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9D5BCB-34A6-48D4-90EB-278397DBA1CF}">
      <dsp:nvSpPr>
        <dsp:cNvPr id="0" name=""/>
        <dsp:cNvSpPr/>
      </dsp:nvSpPr>
      <dsp:spPr>
        <a:xfrm>
          <a:off x="1215330" y="3571"/>
          <a:ext cx="3196828" cy="1918096"/>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en-US" sz="4800" kern="1200" dirty="0" smtClean="0"/>
            <a:t>Verb charts</a:t>
          </a:r>
          <a:endParaRPr lang="en-US" sz="4800" kern="1200" dirty="0"/>
        </a:p>
      </dsp:txBody>
      <dsp:txXfrm>
        <a:off x="1215330" y="3571"/>
        <a:ext cx="3196828" cy="1918096"/>
      </dsp:txXfrm>
    </dsp:sp>
    <dsp:sp modelId="{E2C20E49-3A46-46B5-9F35-3A4FDF790E58}">
      <dsp:nvSpPr>
        <dsp:cNvPr id="0" name=""/>
        <dsp:cNvSpPr/>
      </dsp:nvSpPr>
      <dsp:spPr>
        <a:xfrm>
          <a:off x="4731841" y="3571"/>
          <a:ext cx="3196828" cy="1918096"/>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en-US" sz="4800" kern="1200" dirty="0" smtClean="0"/>
            <a:t>Vocab lists</a:t>
          </a:r>
          <a:endParaRPr lang="en-US" sz="4800" kern="1200" dirty="0"/>
        </a:p>
      </dsp:txBody>
      <dsp:txXfrm>
        <a:off x="4731841" y="3571"/>
        <a:ext cx="3196828" cy="1918096"/>
      </dsp:txXfrm>
    </dsp:sp>
    <dsp:sp modelId="{EE55BD80-3527-437F-A262-1952AAECD368}">
      <dsp:nvSpPr>
        <dsp:cNvPr id="0" name=""/>
        <dsp:cNvSpPr/>
      </dsp:nvSpPr>
      <dsp:spPr>
        <a:xfrm>
          <a:off x="1215330" y="2241351"/>
          <a:ext cx="3196828" cy="1918096"/>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t>English reading about target culture</a:t>
          </a:r>
          <a:endParaRPr lang="en-US" sz="3600" kern="1200" dirty="0"/>
        </a:p>
      </dsp:txBody>
      <dsp:txXfrm>
        <a:off x="1215330" y="2241351"/>
        <a:ext cx="3196828" cy="1918096"/>
      </dsp:txXfrm>
    </dsp:sp>
    <dsp:sp modelId="{83E6B441-D99D-472F-8BCF-EC6736845548}">
      <dsp:nvSpPr>
        <dsp:cNvPr id="0" name=""/>
        <dsp:cNvSpPr/>
      </dsp:nvSpPr>
      <dsp:spPr>
        <a:xfrm>
          <a:off x="4731841" y="2241351"/>
          <a:ext cx="3196828" cy="1918096"/>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t>Useful phrases</a:t>
          </a:r>
        </a:p>
        <a:p>
          <a:pPr lvl="0" algn="ctr" defTabSz="1600200">
            <a:lnSpc>
              <a:spcPct val="90000"/>
            </a:lnSpc>
            <a:spcBef>
              <a:spcPct val="0"/>
            </a:spcBef>
            <a:spcAft>
              <a:spcPct val="35000"/>
            </a:spcAft>
          </a:pPr>
          <a:r>
            <a:rPr lang="en-US" sz="2800" kern="1200" dirty="0" smtClean="0"/>
            <a:t>(</a:t>
          </a:r>
          <a:r>
            <a:rPr lang="en-US" sz="2800" kern="1200" dirty="0" err="1" smtClean="0">
              <a:latin typeface="+mn-lt"/>
            </a:rPr>
            <a:t>O</a:t>
          </a:r>
          <a:r>
            <a:rPr lang="en-US" sz="2800" kern="1200" dirty="0" err="1" smtClean="0">
              <a:latin typeface="Corbel"/>
            </a:rPr>
            <a:t>ù</a:t>
          </a:r>
          <a:r>
            <a:rPr lang="en-US" sz="2800" kern="1200" dirty="0" smtClean="0">
              <a:latin typeface="+mn-lt"/>
            </a:rPr>
            <a:t> </a:t>
          </a:r>
          <a:r>
            <a:rPr lang="en-US" sz="2800" kern="1200" dirty="0" err="1" smtClean="0">
              <a:latin typeface="+mn-lt"/>
            </a:rPr>
            <a:t>est</a:t>
          </a:r>
          <a:r>
            <a:rPr lang="en-US" sz="2800" kern="1200" dirty="0" smtClean="0">
              <a:latin typeface="+mn-lt"/>
            </a:rPr>
            <a:t> </a:t>
          </a:r>
          <a:r>
            <a:rPr lang="en-US" sz="2800" kern="1200" dirty="0" smtClean="0"/>
            <a:t>la </a:t>
          </a:r>
          <a:r>
            <a:rPr lang="en-US" sz="2800" kern="1200" dirty="0" err="1" smtClean="0"/>
            <a:t>biblioth</a:t>
          </a:r>
          <a:r>
            <a:rPr lang="en-US" sz="2800" kern="1200" dirty="0" err="1" smtClean="0">
              <a:latin typeface="+mn-lt"/>
              <a:cs typeface="Times New Roman"/>
            </a:rPr>
            <a:t>è</a:t>
          </a:r>
          <a:r>
            <a:rPr lang="en-US" sz="2800" kern="1200" dirty="0" err="1" smtClean="0"/>
            <a:t>que</a:t>
          </a:r>
          <a:r>
            <a:rPr lang="en-US" sz="2800" kern="1200" dirty="0" smtClean="0"/>
            <a:t>?)</a:t>
          </a:r>
          <a:endParaRPr lang="en-US" sz="2800" kern="1200" dirty="0"/>
        </a:p>
      </dsp:txBody>
      <dsp:txXfrm>
        <a:off x="4731841" y="2241351"/>
        <a:ext cx="3196828" cy="1918096"/>
      </dsp:txXfrm>
    </dsp:sp>
    <dsp:sp modelId="{954C130C-B812-4735-97C8-EA9204E75886}">
      <dsp:nvSpPr>
        <dsp:cNvPr id="0" name=""/>
        <dsp:cNvSpPr/>
      </dsp:nvSpPr>
      <dsp:spPr>
        <a:xfrm>
          <a:off x="1215330" y="4479131"/>
          <a:ext cx="3196828" cy="1918096"/>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t>Conversation scripts</a:t>
          </a:r>
          <a:endParaRPr lang="en-US" sz="4000" kern="1200" dirty="0"/>
        </a:p>
      </dsp:txBody>
      <dsp:txXfrm>
        <a:off x="1215330" y="4479131"/>
        <a:ext cx="3196828" cy="1918096"/>
      </dsp:txXfrm>
    </dsp:sp>
    <dsp:sp modelId="{17AFC928-E2FE-4434-A841-79B6A1D74AA5}">
      <dsp:nvSpPr>
        <dsp:cNvPr id="0" name=""/>
        <dsp:cNvSpPr/>
      </dsp:nvSpPr>
      <dsp:spPr>
        <a:xfrm>
          <a:off x="4731841" y="4479131"/>
          <a:ext cx="3196828" cy="1918096"/>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TPRS/Audio-lingual/Reading /Grammar-Translation</a:t>
          </a:r>
          <a:endParaRPr lang="en-US" sz="2800" kern="1200" dirty="0"/>
        </a:p>
      </dsp:txBody>
      <dsp:txXfrm>
        <a:off x="4731841" y="4479131"/>
        <a:ext cx="3196828" cy="19180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35B2A4-464B-4FB0-BC38-A664C1E3707A}">
      <dsp:nvSpPr>
        <dsp:cNvPr id="0" name=""/>
        <dsp:cNvSpPr/>
      </dsp:nvSpPr>
      <dsp:spPr>
        <a:xfrm>
          <a:off x="3445743" y="3782"/>
          <a:ext cx="2252513" cy="1464133"/>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Needs Analysis</a:t>
          </a:r>
          <a:endParaRPr lang="en-US" sz="2600" kern="1200" dirty="0"/>
        </a:p>
      </dsp:txBody>
      <dsp:txXfrm>
        <a:off x="3517216" y="75255"/>
        <a:ext cx="2109567" cy="1321187"/>
      </dsp:txXfrm>
    </dsp:sp>
    <dsp:sp modelId="{2E11842A-1D52-4D20-8B54-F7978E339557}">
      <dsp:nvSpPr>
        <dsp:cNvPr id="0" name=""/>
        <dsp:cNvSpPr/>
      </dsp:nvSpPr>
      <dsp:spPr>
        <a:xfrm>
          <a:off x="1647966" y="735848"/>
          <a:ext cx="5848067" cy="5848067"/>
        </a:xfrm>
        <a:custGeom>
          <a:avLst/>
          <a:gdLst/>
          <a:ahLst/>
          <a:cxnLst/>
          <a:rect l="0" t="0" r="0" b="0"/>
          <a:pathLst>
            <a:path>
              <a:moveTo>
                <a:pt x="4351770" y="372261"/>
              </a:moveTo>
              <a:arcTo wR="2924033" hR="2924033" stAng="17953642" swAng="1211211"/>
            </a:path>
          </a:pathLst>
        </a:custGeom>
        <a:noFill/>
        <a:ln w="635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339A991-0FE7-491C-A66D-C1C5ACBFF632}">
      <dsp:nvSpPr>
        <dsp:cNvPr id="0" name=""/>
        <dsp:cNvSpPr/>
      </dsp:nvSpPr>
      <dsp:spPr>
        <a:xfrm>
          <a:off x="6226664" y="2024239"/>
          <a:ext cx="2252513" cy="1464133"/>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Scope &amp; Sequence (Curriculum)</a:t>
          </a:r>
          <a:endParaRPr lang="en-US" sz="2600" kern="1200" dirty="0"/>
        </a:p>
      </dsp:txBody>
      <dsp:txXfrm>
        <a:off x="6298137" y="2095712"/>
        <a:ext cx="2109567" cy="1321187"/>
      </dsp:txXfrm>
    </dsp:sp>
    <dsp:sp modelId="{05BB0D5A-C197-4060-B971-820378E5C465}">
      <dsp:nvSpPr>
        <dsp:cNvPr id="0" name=""/>
        <dsp:cNvSpPr/>
      </dsp:nvSpPr>
      <dsp:spPr>
        <a:xfrm>
          <a:off x="1647966" y="735848"/>
          <a:ext cx="5848067" cy="5848067"/>
        </a:xfrm>
        <a:custGeom>
          <a:avLst/>
          <a:gdLst/>
          <a:ahLst/>
          <a:cxnLst/>
          <a:rect l="0" t="0" r="0" b="0"/>
          <a:pathLst>
            <a:path>
              <a:moveTo>
                <a:pt x="5841046" y="3126536"/>
              </a:moveTo>
              <a:arcTo wR="2924033" hR="2924033" stAng="21838270" swAng="1359473"/>
            </a:path>
          </a:pathLst>
        </a:custGeom>
        <a:noFill/>
        <a:ln w="635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839A7C2-239E-4650-BD7A-6A5B544DFF73}">
      <dsp:nvSpPr>
        <dsp:cNvPr id="0" name=""/>
        <dsp:cNvSpPr/>
      </dsp:nvSpPr>
      <dsp:spPr>
        <a:xfrm>
          <a:off x="5164447" y="5293408"/>
          <a:ext cx="2252513" cy="1464133"/>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Course Syllabi</a:t>
          </a:r>
          <a:endParaRPr lang="en-US" sz="2600" kern="1200" dirty="0"/>
        </a:p>
      </dsp:txBody>
      <dsp:txXfrm>
        <a:off x="5235920" y="5364881"/>
        <a:ext cx="2109567" cy="1321187"/>
      </dsp:txXfrm>
    </dsp:sp>
    <dsp:sp modelId="{43E52598-4CF3-40D8-A75A-2F446160485B}">
      <dsp:nvSpPr>
        <dsp:cNvPr id="0" name=""/>
        <dsp:cNvSpPr/>
      </dsp:nvSpPr>
      <dsp:spPr>
        <a:xfrm>
          <a:off x="1647966" y="735848"/>
          <a:ext cx="5848067" cy="5848067"/>
        </a:xfrm>
        <a:custGeom>
          <a:avLst/>
          <a:gdLst/>
          <a:ahLst/>
          <a:cxnLst/>
          <a:rect l="0" t="0" r="0" b="0"/>
          <a:pathLst>
            <a:path>
              <a:moveTo>
                <a:pt x="3282726" y="5825983"/>
              </a:moveTo>
              <a:arcTo wR="2924033" hR="2924033" stAng="4977225" swAng="845550"/>
            </a:path>
          </a:pathLst>
        </a:custGeom>
        <a:noFill/>
        <a:ln w="635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6FF733D-F28E-4A75-A5A6-EE1DBC1B25B0}">
      <dsp:nvSpPr>
        <dsp:cNvPr id="0" name=""/>
        <dsp:cNvSpPr/>
      </dsp:nvSpPr>
      <dsp:spPr>
        <a:xfrm>
          <a:off x="1727039" y="5293408"/>
          <a:ext cx="2252513" cy="1464133"/>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Formative Assessments</a:t>
          </a:r>
          <a:endParaRPr lang="en-US" sz="2600" kern="1200" dirty="0"/>
        </a:p>
      </dsp:txBody>
      <dsp:txXfrm>
        <a:off x="1798512" y="5364881"/>
        <a:ext cx="2109567" cy="1321187"/>
      </dsp:txXfrm>
    </dsp:sp>
    <dsp:sp modelId="{5F0617AB-F534-4CAE-B3FD-00FE4E76C693}">
      <dsp:nvSpPr>
        <dsp:cNvPr id="0" name=""/>
        <dsp:cNvSpPr/>
      </dsp:nvSpPr>
      <dsp:spPr>
        <a:xfrm>
          <a:off x="1647966" y="735848"/>
          <a:ext cx="5848067" cy="5848067"/>
        </a:xfrm>
        <a:custGeom>
          <a:avLst/>
          <a:gdLst/>
          <a:ahLst/>
          <a:cxnLst/>
          <a:rect l="0" t="0" r="0" b="0"/>
          <a:pathLst>
            <a:path>
              <a:moveTo>
                <a:pt x="310160" y="4234621"/>
              </a:moveTo>
              <a:arcTo wR="2924033" hR="2924033" stAng="9202257" swAng="1359473"/>
            </a:path>
          </a:pathLst>
        </a:custGeom>
        <a:noFill/>
        <a:ln w="635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4C00917-B162-4B0F-B924-707205C2F08A}">
      <dsp:nvSpPr>
        <dsp:cNvPr id="0" name=""/>
        <dsp:cNvSpPr/>
      </dsp:nvSpPr>
      <dsp:spPr>
        <a:xfrm>
          <a:off x="664821" y="2024239"/>
          <a:ext cx="2252513" cy="1464133"/>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Summative Assessment</a:t>
          </a:r>
          <a:endParaRPr lang="en-US" sz="2600" kern="1200" dirty="0"/>
        </a:p>
      </dsp:txBody>
      <dsp:txXfrm>
        <a:off x="736294" y="2095712"/>
        <a:ext cx="2109567" cy="1321187"/>
      </dsp:txXfrm>
    </dsp:sp>
    <dsp:sp modelId="{033A6F26-64ED-4576-BC2E-A57EF21A039D}">
      <dsp:nvSpPr>
        <dsp:cNvPr id="0" name=""/>
        <dsp:cNvSpPr/>
      </dsp:nvSpPr>
      <dsp:spPr>
        <a:xfrm>
          <a:off x="1647966" y="735848"/>
          <a:ext cx="5848067" cy="5848067"/>
        </a:xfrm>
        <a:custGeom>
          <a:avLst/>
          <a:gdLst/>
          <a:ahLst/>
          <a:cxnLst/>
          <a:rect l="0" t="0" r="0" b="0"/>
          <a:pathLst>
            <a:path>
              <a:moveTo>
                <a:pt x="703426" y="1021698"/>
              </a:moveTo>
              <a:arcTo wR="2924033" hR="2924033" stAng="13235147" swAng="1211211"/>
            </a:path>
          </a:pathLst>
        </a:custGeom>
        <a:noFill/>
        <a:ln w="635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35B2A4-464B-4FB0-BC38-A664C1E3707A}">
      <dsp:nvSpPr>
        <dsp:cNvPr id="0" name=""/>
        <dsp:cNvSpPr/>
      </dsp:nvSpPr>
      <dsp:spPr>
        <a:xfrm>
          <a:off x="3445743" y="3782"/>
          <a:ext cx="2252513" cy="1464133"/>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Needs Analysis</a:t>
          </a:r>
          <a:endParaRPr lang="en-US" sz="2600" kern="1200" dirty="0"/>
        </a:p>
      </dsp:txBody>
      <dsp:txXfrm>
        <a:off x="3517216" y="75255"/>
        <a:ext cx="2109567" cy="1321187"/>
      </dsp:txXfrm>
    </dsp:sp>
    <dsp:sp modelId="{2E11842A-1D52-4D20-8B54-F7978E339557}">
      <dsp:nvSpPr>
        <dsp:cNvPr id="0" name=""/>
        <dsp:cNvSpPr/>
      </dsp:nvSpPr>
      <dsp:spPr>
        <a:xfrm>
          <a:off x="1647966" y="735848"/>
          <a:ext cx="5848067" cy="5848067"/>
        </a:xfrm>
        <a:custGeom>
          <a:avLst/>
          <a:gdLst/>
          <a:ahLst/>
          <a:cxnLst/>
          <a:rect l="0" t="0" r="0" b="0"/>
          <a:pathLst>
            <a:path>
              <a:moveTo>
                <a:pt x="4351770" y="372261"/>
              </a:moveTo>
              <a:arcTo wR="2924033" hR="2924033" stAng="17953642" swAng="1211211"/>
            </a:path>
          </a:pathLst>
        </a:custGeom>
        <a:noFill/>
        <a:ln w="635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339A991-0FE7-491C-A66D-C1C5ACBFF632}">
      <dsp:nvSpPr>
        <dsp:cNvPr id="0" name=""/>
        <dsp:cNvSpPr/>
      </dsp:nvSpPr>
      <dsp:spPr>
        <a:xfrm>
          <a:off x="6226664" y="2024239"/>
          <a:ext cx="2252513" cy="1464133"/>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Scope &amp; Sequence (Curriculum)</a:t>
          </a:r>
          <a:endParaRPr lang="en-US" sz="2600" kern="1200" dirty="0"/>
        </a:p>
      </dsp:txBody>
      <dsp:txXfrm>
        <a:off x="6298137" y="2095712"/>
        <a:ext cx="2109567" cy="1321187"/>
      </dsp:txXfrm>
    </dsp:sp>
    <dsp:sp modelId="{05BB0D5A-C197-4060-B971-820378E5C465}">
      <dsp:nvSpPr>
        <dsp:cNvPr id="0" name=""/>
        <dsp:cNvSpPr/>
      </dsp:nvSpPr>
      <dsp:spPr>
        <a:xfrm>
          <a:off x="1647966" y="735848"/>
          <a:ext cx="5848067" cy="5848067"/>
        </a:xfrm>
        <a:custGeom>
          <a:avLst/>
          <a:gdLst/>
          <a:ahLst/>
          <a:cxnLst/>
          <a:rect l="0" t="0" r="0" b="0"/>
          <a:pathLst>
            <a:path>
              <a:moveTo>
                <a:pt x="5841046" y="3126536"/>
              </a:moveTo>
              <a:arcTo wR="2924033" hR="2924033" stAng="21838270" swAng="1359473"/>
            </a:path>
          </a:pathLst>
        </a:custGeom>
        <a:noFill/>
        <a:ln w="635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839A7C2-239E-4650-BD7A-6A5B544DFF73}">
      <dsp:nvSpPr>
        <dsp:cNvPr id="0" name=""/>
        <dsp:cNvSpPr/>
      </dsp:nvSpPr>
      <dsp:spPr>
        <a:xfrm>
          <a:off x="5164447" y="5293408"/>
          <a:ext cx="2252513" cy="1464133"/>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Course Syllabi</a:t>
          </a:r>
          <a:endParaRPr lang="en-US" sz="2600" kern="1200" dirty="0"/>
        </a:p>
      </dsp:txBody>
      <dsp:txXfrm>
        <a:off x="5235920" y="5364881"/>
        <a:ext cx="2109567" cy="1321187"/>
      </dsp:txXfrm>
    </dsp:sp>
    <dsp:sp modelId="{43E52598-4CF3-40D8-A75A-2F446160485B}">
      <dsp:nvSpPr>
        <dsp:cNvPr id="0" name=""/>
        <dsp:cNvSpPr/>
      </dsp:nvSpPr>
      <dsp:spPr>
        <a:xfrm>
          <a:off x="1647966" y="735848"/>
          <a:ext cx="5848067" cy="5848067"/>
        </a:xfrm>
        <a:custGeom>
          <a:avLst/>
          <a:gdLst/>
          <a:ahLst/>
          <a:cxnLst/>
          <a:rect l="0" t="0" r="0" b="0"/>
          <a:pathLst>
            <a:path>
              <a:moveTo>
                <a:pt x="3282726" y="5825983"/>
              </a:moveTo>
              <a:arcTo wR="2924033" hR="2924033" stAng="4977225" swAng="845550"/>
            </a:path>
          </a:pathLst>
        </a:custGeom>
        <a:noFill/>
        <a:ln w="635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6FF733D-F28E-4A75-A5A6-EE1DBC1B25B0}">
      <dsp:nvSpPr>
        <dsp:cNvPr id="0" name=""/>
        <dsp:cNvSpPr/>
      </dsp:nvSpPr>
      <dsp:spPr>
        <a:xfrm>
          <a:off x="1727039" y="5293408"/>
          <a:ext cx="2252513" cy="1464133"/>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Formative Assessments</a:t>
          </a:r>
          <a:endParaRPr lang="en-US" sz="2600" kern="1200" dirty="0"/>
        </a:p>
      </dsp:txBody>
      <dsp:txXfrm>
        <a:off x="1798512" y="5364881"/>
        <a:ext cx="2109567" cy="1321187"/>
      </dsp:txXfrm>
    </dsp:sp>
    <dsp:sp modelId="{5F0617AB-F534-4CAE-B3FD-00FE4E76C693}">
      <dsp:nvSpPr>
        <dsp:cNvPr id="0" name=""/>
        <dsp:cNvSpPr/>
      </dsp:nvSpPr>
      <dsp:spPr>
        <a:xfrm>
          <a:off x="1647966" y="735848"/>
          <a:ext cx="5848067" cy="5848067"/>
        </a:xfrm>
        <a:custGeom>
          <a:avLst/>
          <a:gdLst/>
          <a:ahLst/>
          <a:cxnLst/>
          <a:rect l="0" t="0" r="0" b="0"/>
          <a:pathLst>
            <a:path>
              <a:moveTo>
                <a:pt x="310160" y="4234621"/>
              </a:moveTo>
              <a:arcTo wR="2924033" hR="2924033" stAng="9202257" swAng="1359473"/>
            </a:path>
          </a:pathLst>
        </a:custGeom>
        <a:noFill/>
        <a:ln w="635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4C00917-B162-4B0F-B924-707205C2F08A}">
      <dsp:nvSpPr>
        <dsp:cNvPr id="0" name=""/>
        <dsp:cNvSpPr/>
      </dsp:nvSpPr>
      <dsp:spPr>
        <a:xfrm>
          <a:off x="664821" y="2024239"/>
          <a:ext cx="2252513" cy="1464133"/>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Summative Assessment</a:t>
          </a:r>
          <a:endParaRPr lang="en-US" sz="2600" kern="1200" dirty="0"/>
        </a:p>
      </dsp:txBody>
      <dsp:txXfrm>
        <a:off x="736294" y="2095712"/>
        <a:ext cx="2109567" cy="1321187"/>
      </dsp:txXfrm>
    </dsp:sp>
    <dsp:sp modelId="{033A6F26-64ED-4576-BC2E-A57EF21A039D}">
      <dsp:nvSpPr>
        <dsp:cNvPr id="0" name=""/>
        <dsp:cNvSpPr/>
      </dsp:nvSpPr>
      <dsp:spPr>
        <a:xfrm>
          <a:off x="1647966" y="735848"/>
          <a:ext cx="5848067" cy="5848067"/>
        </a:xfrm>
        <a:custGeom>
          <a:avLst/>
          <a:gdLst/>
          <a:ahLst/>
          <a:cxnLst/>
          <a:rect l="0" t="0" r="0" b="0"/>
          <a:pathLst>
            <a:path>
              <a:moveTo>
                <a:pt x="703426" y="1021698"/>
              </a:moveTo>
              <a:arcTo wR="2924033" hR="2924033" stAng="13235147" swAng="1211211"/>
            </a:path>
          </a:pathLst>
        </a:custGeom>
        <a:noFill/>
        <a:ln w="635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BA2D4E-F203-4F66-B43A-ACEF0C211B7E}">
      <dsp:nvSpPr>
        <dsp:cNvPr id="0" name=""/>
        <dsp:cNvSpPr/>
      </dsp:nvSpPr>
      <dsp:spPr>
        <a:xfrm>
          <a:off x="3209229" y="-4"/>
          <a:ext cx="2725541" cy="1771602"/>
        </a:xfrm>
        <a:prstGeom prst="roundRect">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What do the stakeholders want?</a:t>
          </a:r>
        </a:p>
        <a:p>
          <a:pPr lvl="0" algn="ctr" defTabSz="889000">
            <a:lnSpc>
              <a:spcPct val="90000"/>
            </a:lnSpc>
            <a:spcBef>
              <a:spcPct val="0"/>
            </a:spcBef>
            <a:spcAft>
              <a:spcPct val="35000"/>
            </a:spcAft>
          </a:pPr>
          <a:r>
            <a:rPr lang="en-US" sz="2000" i="1" kern="1200" dirty="0" smtClean="0"/>
            <a:t>Establishing the goal</a:t>
          </a:r>
          <a:endParaRPr lang="en-US" sz="2000" i="1" kern="1200" dirty="0"/>
        </a:p>
      </dsp:txBody>
      <dsp:txXfrm>
        <a:off x="3295711" y="86478"/>
        <a:ext cx="2552577" cy="1598638"/>
      </dsp:txXfrm>
    </dsp:sp>
    <dsp:sp modelId="{3CD2693D-FA9C-4FFB-936F-804349684F3C}">
      <dsp:nvSpPr>
        <dsp:cNvPr id="0" name=""/>
        <dsp:cNvSpPr/>
      </dsp:nvSpPr>
      <dsp:spPr>
        <a:xfrm>
          <a:off x="1730816" y="941587"/>
          <a:ext cx="5848067" cy="5848067"/>
        </a:xfrm>
        <a:custGeom>
          <a:avLst/>
          <a:gdLst/>
          <a:ahLst/>
          <a:cxnLst/>
          <a:rect l="0" t="0" r="0" b="0"/>
          <a:pathLst>
            <a:path>
              <a:moveTo>
                <a:pt x="4425756" y="415089"/>
              </a:moveTo>
              <a:arcTo wR="2924033" hR="2924033" stAng="18054152" swAng="901625"/>
            </a:path>
          </a:pathLst>
        </a:custGeom>
        <a:noFill/>
        <a:ln w="6350" cap="rnd" cmpd="sng" algn="ctr">
          <a:noFill/>
          <a:prstDash val="solid"/>
          <a:tailEnd type="arrow"/>
        </a:ln>
        <a:effectLst/>
      </dsp:spPr>
      <dsp:style>
        <a:lnRef idx="1">
          <a:scrgbClr r="0" g="0" b="0"/>
        </a:lnRef>
        <a:fillRef idx="0">
          <a:scrgbClr r="0" g="0" b="0"/>
        </a:fillRef>
        <a:effectRef idx="0">
          <a:scrgbClr r="0" g="0" b="0"/>
        </a:effectRef>
        <a:fontRef idx="minor"/>
      </dsp:style>
    </dsp:sp>
    <dsp:sp modelId="{C2AF3AAF-5396-48B8-8A13-67FFBAE051DA}">
      <dsp:nvSpPr>
        <dsp:cNvPr id="0" name=""/>
        <dsp:cNvSpPr/>
      </dsp:nvSpPr>
      <dsp:spPr>
        <a:xfrm>
          <a:off x="5990138" y="2020449"/>
          <a:ext cx="2725541" cy="1771602"/>
        </a:xfrm>
        <a:prstGeom prst="roundRect">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i="1" kern="1200" dirty="0" smtClean="0"/>
            <a:t>ab </a:t>
          </a:r>
          <a:r>
            <a:rPr lang="en-US" sz="2000" b="1" i="1" kern="1200" dirty="0" err="1" smtClean="0"/>
            <a:t>ov</a:t>
          </a:r>
          <a:r>
            <a:rPr lang="en-US" sz="2000" b="1" i="1" kern="1200" dirty="0" err="1" smtClean="0">
              <a:latin typeface="Corbel"/>
            </a:rPr>
            <a:t>ō</a:t>
          </a:r>
          <a:r>
            <a:rPr lang="en-US" sz="2000" b="1" i="1" kern="1200" dirty="0" smtClean="0"/>
            <a:t> </a:t>
          </a:r>
          <a:r>
            <a:rPr lang="en-US" sz="2000" b="1" i="1" kern="1200" dirty="0" err="1" smtClean="0"/>
            <a:t>usque</a:t>
          </a:r>
          <a:r>
            <a:rPr lang="en-US" sz="2000" b="1" i="1" kern="1200" dirty="0" smtClean="0"/>
            <a:t> ad mala</a:t>
          </a:r>
        </a:p>
        <a:p>
          <a:pPr lvl="0" algn="ctr" defTabSz="889000">
            <a:lnSpc>
              <a:spcPct val="90000"/>
            </a:lnSpc>
            <a:spcBef>
              <a:spcPct val="0"/>
            </a:spcBef>
            <a:spcAft>
              <a:spcPct val="35000"/>
            </a:spcAft>
          </a:pPr>
          <a:r>
            <a:rPr lang="en-US" sz="2000" i="1" kern="1200" dirty="0" smtClean="0"/>
            <a:t>Establishing how to get to the goal</a:t>
          </a:r>
          <a:br>
            <a:rPr lang="en-US" sz="2000" i="1" kern="1200" dirty="0" smtClean="0"/>
          </a:br>
          <a:r>
            <a:rPr lang="en-US" sz="2000" i="1" kern="1200" dirty="0" smtClean="0"/>
            <a:t>(big picture)</a:t>
          </a:r>
          <a:endParaRPr lang="en-US" sz="2000" i="1" kern="1200" dirty="0"/>
        </a:p>
      </dsp:txBody>
      <dsp:txXfrm>
        <a:off x="6076620" y="2106931"/>
        <a:ext cx="2552577" cy="1598638"/>
      </dsp:txXfrm>
    </dsp:sp>
    <dsp:sp modelId="{45314947-5770-45A5-8E10-CF534F43DFB2}">
      <dsp:nvSpPr>
        <dsp:cNvPr id="0" name=""/>
        <dsp:cNvSpPr/>
      </dsp:nvSpPr>
      <dsp:spPr>
        <a:xfrm>
          <a:off x="1633671" y="555814"/>
          <a:ext cx="5848067" cy="5848067"/>
        </a:xfrm>
        <a:custGeom>
          <a:avLst/>
          <a:gdLst/>
          <a:ahLst/>
          <a:cxnLst/>
          <a:rect l="0" t="0" r="0" b="0"/>
          <a:pathLst>
            <a:path>
              <a:moveTo>
                <a:pt x="5791794" y="3494927"/>
              </a:moveTo>
              <a:arcTo wR="2924033" hR="2924033" stAng="675531" swAng="936480"/>
            </a:path>
          </a:pathLst>
        </a:custGeom>
        <a:noFill/>
        <a:ln w="6350" cap="rnd" cmpd="sng" algn="ctr">
          <a:noFill/>
          <a:prstDash val="solid"/>
          <a:tailEnd type="arrow"/>
        </a:ln>
        <a:effectLst/>
      </dsp:spPr>
      <dsp:style>
        <a:lnRef idx="1">
          <a:scrgbClr r="0" g="0" b="0"/>
        </a:lnRef>
        <a:fillRef idx="0">
          <a:scrgbClr r="0" g="0" b="0"/>
        </a:fillRef>
        <a:effectRef idx="0">
          <a:scrgbClr r="0" g="0" b="0"/>
        </a:effectRef>
        <a:fontRef idx="minor"/>
      </dsp:style>
    </dsp:sp>
    <dsp:sp modelId="{2DA5965C-1EE2-4ABA-A579-6CA29AA44D42}">
      <dsp:nvSpPr>
        <dsp:cNvPr id="0" name=""/>
        <dsp:cNvSpPr/>
      </dsp:nvSpPr>
      <dsp:spPr>
        <a:xfrm>
          <a:off x="4927921" y="5029198"/>
          <a:ext cx="2725541" cy="1771602"/>
        </a:xfrm>
        <a:prstGeom prst="roundRect">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What are the stages?</a:t>
          </a:r>
        </a:p>
        <a:p>
          <a:pPr lvl="0" algn="ctr" defTabSz="889000">
            <a:lnSpc>
              <a:spcPct val="90000"/>
            </a:lnSpc>
            <a:spcBef>
              <a:spcPct val="0"/>
            </a:spcBef>
            <a:spcAft>
              <a:spcPct val="35000"/>
            </a:spcAft>
          </a:pPr>
          <a:r>
            <a:rPr lang="en-US" sz="2000" i="1" kern="1200" dirty="0" smtClean="0"/>
            <a:t>Establishing how to get to the goal</a:t>
          </a:r>
          <a:br>
            <a:rPr lang="en-US" sz="2000" i="1" kern="1200" dirty="0" smtClean="0"/>
          </a:br>
          <a:r>
            <a:rPr lang="en-US" sz="2000" i="1" kern="1200" dirty="0" smtClean="0"/>
            <a:t>(details)</a:t>
          </a:r>
          <a:endParaRPr lang="en-US" sz="2000" i="1" kern="1200" dirty="0"/>
        </a:p>
      </dsp:txBody>
      <dsp:txXfrm>
        <a:off x="5014403" y="5115680"/>
        <a:ext cx="2552577" cy="1598638"/>
      </dsp:txXfrm>
    </dsp:sp>
    <dsp:sp modelId="{51ED63F1-6580-4E85-BBC2-FBF400A3AF45}">
      <dsp:nvSpPr>
        <dsp:cNvPr id="0" name=""/>
        <dsp:cNvSpPr/>
      </dsp:nvSpPr>
      <dsp:spPr>
        <a:xfrm>
          <a:off x="1647966" y="656259"/>
          <a:ext cx="5848067" cy="5848067"/>
        </a:xfrm>
        <a:custGeom>
          <a:avLst/>
          <a:gdLst/>
          <a:ahLst/>
          <a:cxnLst/>
          <a:rect l="0" t="0" r="0" b="0"/>
          <a:pathLst>
            <a:path>
              <a:moveTo>
                <a:pt x="3138279" y="5840207"/>
              </a:moveTo>
              <a:arcTo wR="2924033" hR="2924033" stAng="5147888" swAng="504223"/>
            </a:path>
          </a:pathLst>
        </a:custGeom>
        <a:noFill/>
        <a:ln w="6350" cap="rnd" cmpd="sng" algn="ctr">
          <a:noFill/>
          <a:prstDash val="solid"/>
          <a:tailEnd type="arrow"/>
        </a:ln>
        <a:effectLst/>
      </dsp:spPr>
      <dsp:style>
        <a:lnRef idx="1">
          <a:scrgbClr r="0" g="0" b="0"/>
        </a:lnRef>
        <a:fillRef idx="0">
          <a:scrgbClr r="0" g="0" b="0"/>
        </a:fillRef>
        <a:effectRef idx="0">
          <a:scrgbClr r="0" g="0" b="0"/>
        </a:effectRef>
        <a:fontRef idx="minor"/>
      </dsp:style>
    </dsp:sp>
    <dsp:sp modelId="{08EA3351-7598-408C-AE6F-BEB4DC7ED85F}">
      <dsp:nvSpPr>
        <dsp:cNvPr id="0" name=""/>
        <dsp:cNvSpPr/>
      </dsp:nvSpPr>
      <dsp:spPr>
        <a:xfrm>
          <a:off x="1490536" y="5029198"/>
          <a:ext cx="2725541" cy="1771602"/>
        </a:xfrm>
        <a:prstGeom prst="roundRect">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How effective is the planned curriculum?</a:t>
          </a:r>
          <a:endParaRPr lang="en-US" sz="2000" kern="1200" dirty="0" smtClean="0"/>
        </a:p>
        <a:p>
          <a:pPr lvl="0" algn="ctr" defTabSz="889000">
            <a:lnSpc>
              <a:spcPct val="90000"/>
            </a:lnSpc>
            <a:spcBef>
              <a:spcPct val="0"/>
            </a:spcBef>
            <a:spcAft>
              <a:spcPct val="35000"/>
            </a:spcAft>
          </a:pPr>
          <a:r>
            <a:rPr lang="en-US" sz="2000" i="1" kern="1200" dirty="0" smtClean="0"/>
            <a:t>Make adjustments</a:t>
          </a:r>
          <a:endParaRPr lang="en-US" sz="2000" i="1" kern="1200" dirty="0"/>
        </a:p>
      </dsp:txBody>
      <dsp:txXfrm>
        <a:off x="1577018" y="5115680"/>
        <a:ext cx="2552577" cy="1598638"/>
      </dsp:txXfrm>
    </dsp:sp>
    <dsp:sp modelId="{8341682A-24A8-4C5A-AB9E-0A518B0D098A}">
      <dsp:nvSpPr>
        <dsp:cNvPr id="0" name=""/>
        <dsp:cNvSpPr/>
      </dsp:nvSpPr>
      <dsp:spPr>
        <a:xfrm>
          <a:off x="1662261" y="555814"/>
          <a:ext cx="5848067" cy="5848067"/>
        </a:xfrm>
        <a:custGeom>
          <a:avLst/>
          <a:gdLst/>
          <a:ahLst/>
          <a:cxnLst/>
          <a:rect l="0" t="0" r="0" b="0"/>
          <a:pathLst>
            <a:path>
              <a:moveTo>
                <a:pt x="315622" y="4245459"/>
              </a:moveTo>
              <a:arcTo wR="2924033" hR="2924033" stAng="9187989" swAng="936480"/>
            </a:path>
          </a:pathLst>
        </a:custGeom>
        <a:noFill/>
        <a:ln w="6350" cap="rnd" cmpd="sng" algn="ctr">
          <a:noFill/>
          <a:prstDash val="solid"/>
          <a:tailEnd type="arrow"/>
        </a:ln>
        <a:effectLst/>
      </dsp:spPr>
      <dsp:style>
        <a:lnRef idx="1">
          <a:scrgbClr r="0" g="0" b="0"/>
        </a:lnRef>
        <a:fillRef idx="0">
          <a:scrgbClr r="0" g="0" b="0"/>
        </a:fillRef>
        <a:effectRef idx="0">
          <a:scrgbClr r="0" g="0" b="0"/>
        </a:effectRef>
        <a:fontRef idx="minor"/>
      </dsp:style>
    </dsp:sp>
    <dsp:sp modelId="{B5695011-83A1-4736-ADBB-BE3D2DAE153E}">
      <dsp:nvSpPr>
        <dsp:cNvPr id="0" name=""/>
        <dsp:cNvSpPr/>
      </dsp:nvSpPr>
      <dsp:spPr>
        <a:xfrm>
          <a:off x="428319" y="2020449"/>
          <a:ext cx="2725541" cy="1771602"/>
        </a:xfrm>
        <a:prstGeom prst="roundRect">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How effective was the entire experience?</a:t>
          </a:r>
        </a:p>
        <a:p>
          <a:pPr lvl="0" algn="ctr" defTabSz="889000">
            <a:lnSpc>
              <a:spcPct val="90000"/>
            </a:lnSpc>
            <a:spcBef>
              <a:spcPct val="0"/>
            </a:spcBef>
            <a:spcAft>
              <a:spcPct val="35000"/>
            </a:spcAft>
          </a:pPr>
          <a:r>
            <a:rPr lang="en-US" sz="2000" i="1" kern="1200" dirty="0" smtClean="0"/>
            <a:t>Make adjustments</a:t>
          </a:r>
          <a:endParaRPr lang="en-US" sz="2000" i="1" kern="1200" dirty="0"/>
        </a:p>
      </dsp:txBody>
      <dsp:txXfrm>
        <a:off x="514801" y="2106931"/>
        <a:ext cx="2552577" cy="1598638"/>
      </dsp:txXfrm>
    </dsp:sp>
    <dsp:sp modelId="{33E7E5B7-B2B8-41CF-A1FB-A1FDF88BB5F7}">
      <dsp:nvSpPr>
        <dsp:cNvPr id="0" name=""/>
        <dsp:cNvSpPr/>
      </dsp:nvSpPr>
      <dsp:spPr>
        <a:xfrm>
          <a:off x="1565116" y="941587"/>
          <a:ext cx="5848067" cy="5848067"/>
        </a:xfrm>
        <a:custGeom>
          <a:avLst/>
          <a:gdLst/>
          <a:ahLst/>
          <a:cxnLst/>
          <a:rect l="0" t="0" r="0" b="0"/>
          <a:pathLst>
            <a:path>
              <a:moveTo>
                <a:pt x="823156" y="890246"/>
              </a:moveTo>
              <a:arcTo wR="2924033" hR="2924033" stAng="13444223" swAng="901625"/>
            </a:path>
          </a:pathLst>
        </a:custGeom>
        <a:noFill/>
        <a:ln w="6350" cap="rnd" cmpd="sng" algn="ctr">
          <a:no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055A70-A122-4DE6-81E9-56C2C9D6C175}" type="datetimeFigureOut">
              <a:rPr lang="en-US" smtClean="0"/>
              <a:t>6/28/2014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F76E9E-C0CF-4271-A2D5-62C0AA607A33}" type="slidenum">
              <a:rPr lang="en-US" smtClean="0"/>
              <a:t>‹#›</a:t>
            </a:fld>
            <a:endParaRPr lang="en-US"/>
          </a:p>
        </p:txBody>
      </p:sp>
    </p:spTree>
    <p:extLst>
      <p:ext uri="{BB962C8B-B14F-4D97-AF65-F5344CB8AC3E}">
        <p14:creationId xmlns:p14="http://schemas.microsoft.com/office/powerpoint/2010/main" val="3922627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will be up as people come in and find their seats.</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1</a:t>
            </a:fld>
            <a:endParaRPr lang="en-US"/>
          </a:p>
        </p:txBody>
      </p:sp>
    </p:spTree>
    <p:extLst>
      <p:ext uri="{BB962C8B-B14F-4D97-AF65-F5344CB8AC3E}">
        <p14:creationId xmlns:p14="http://schemas.microsoft.com/office/powerpoint/2010/main" val="1666618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needs analysis is used</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10</a:t>
            </a:fld>
            <a:endParaRPr lang="en-US"/>
          </a:p>
        </p:txBody>
      </p:sp>
    </p:spTree>
    <p:extLst>
      <p:ext uri="{BB962C8B-B14F-4D97-AF65-F5344CB8AC3E}">
        <p14:creationId xmlns:p14="http://schemas.microsoft.com/office/powerpoint/2010/main" val="3043600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needs analysis is </a:t>
            </a:r>
            <a:r>
              <a:rPr lang="en-US" baseline="0" dirty="0" smtClean="0"/>
              <a:t>used. What does this mean for assessment? What does this mean for instruction?</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11</a:t>
            </a:fld>
            <a:endParaRPr lang="en-US"/>
          </a:p>
        </p:txBody>
      </p:sp>
    </p:spTree>
    <p:extLst>
      <p:ext uri="{BB962C8B-B14F-4D97-AF65-F5344CB8AC3E}">
        <p14:creationId xmlns:p14="http://schemas.microsoft.com/office/powerpoint/2010/main" val="3043600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Into the survey</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13</a:t>
            </a:fld>
            <a:endParaRPr lang="en-US"/>
          </a:p>
        </p:txBody>
      </p:sp>
    </p:spTree>
    <p:extLst>
      <p:ext uri="{BB962C8B-B14F-4D97-AF65-F5344CB8AC3E}">
        <p14:creationId xmlns:p14="http://schemas.microsoft.com/office/powerpoint/2010/main" val="5014559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Looking at the drop-off</a:t>
            </a:r>
            <a:r>
              <a:rPr lang="en-US" baseline="0" dirty="0" smtClean="0"/>
              <a:t> points, it looks like students in the first and second years of study are one group, third is another, and fourth+ is another. Another thing to analyze…</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15</a:t>
            </a:fld>
            <a:endParaRPr lang="en-US"/>
          </a:p>
        </p:txBody>
      </p:sp>
    </p:spTree>
    <p:extLst>
      <p:ext uri="{BB962C8B-B14F-4D97-AF65-F5344CB8AC3E}">
        <p14:creationId xmlns:p14="http://schemas.microsoft.com/office/powerpoint/2010/main" val="10055947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to show the picture</a:t>
            </a:r>
            <a:r>
              <a:rPr lang="en-US" baseline="0" dirty="0" smtClean="0"/>
              <a:t> and explain how the Likert scale items produced the following lists. (A copy of the survey is one of the handouts, so everyone will have a copy.)</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16</a:t>
            </a:fld>
            <a:endParaRPr lang="en-US"/>
          </a:p>
        </p:txBody>
      </p:sp>
    </p:spTree>
    <p:extLst>
      <p:ext uri="{BB962C8B-B14F-4D97-AF65-F5344CB8AC3E}">
        <p14:creationId xmlns:p14="http://schemas.microsoft.com/office/powerpoint/2010/main" val="12065692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alpha is for the section, not for each item. I think adding the individual alphas and the mean</a:t>
            </a:r>
            <a:r>
              <a:rPr lang="en-US" baseline="0" dirty="0" smtClean="0"/>
              <a:t> and median will be too cluttered.</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17</a:t>
            </a:fld>
            <a:endParaRPr lang="en-US"/>
          </a:p>
        </p:txBody>
      </p:sp>
    </p:spTree>
    <p:extLst>
      <p:ext uri="{BB962C8B-B14F-4D97-AF65-F5344CB8AC3E}">
        <p14:creationId xmlns:p14="http://schemas.microsoft.com/office/powerpoint/2010/main" val="6061701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title is under</a:t>
            </a:r>
            <a:r>
              <a:rPr lang="en-US" baseline="0" dirty="0" smtClean="0"/>
              <a:t> the chart, which will appear with some animation.</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21</a:t>
            </a:fld>
            <a:endParaRPr lang="en-US"/>
          </a:p>
        </p:txBody>
      </p:sp>
    </p:spTree>
    <p:extLst>
      <p:ext uri="{BB962C8B-B14F-4D97-AF65-F5344CB8AC3E}">
        <p14:creationId xmlns:p14="http://schemas.microsoft.com/office/powerpoint/2010/main" val="317159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Open it up to discussion, then onto the data for the subgroups they voted for.</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22</a:t>
            </a:fld>
            <a:endParaRPr lang="en-US"/>
          </a:p>
        </p:txBody>
      </p:sp>
    </p:spTree>
    <p:extLst>
      <p:ext uri="{BB962C8B-B14F-4D97-AF65-F5344CB8AC3E}">
        <p14:creationId xmlns:p14="http://schemas.microsoft.com/office/powerpoint/2010/main" val="38963113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Come up with plans for your own classes.</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23</a:t>
            </a:fld>
            <a:endParaRPr lang="en-US"/>
          </a:p>
        </p:txBody>
      </p:sp>
    </p:spTree>
    <p:extLst>
      <p:ext uri="{BB962C8B-B14F-4D97-AF65-F5344CB8AC3E}">
        <p14:creationId xmlns:p14="http://schemas.microsoft.com/office/powerpoint/2010/main" val="20471500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24</a:t>
            </a:fld>
            <a:endParaRPr lang="en-US"/>
          </a:p>
        </p:txBody>
      </p:sp>
    </p:spTree>
    <p:extLst>
      <p:ext uri="{BB962C8B-B14F-4D97-AF65-F5344CB8AC3E}">
        <p14:creationId xmlns:p14="http://schemas.microsoft.com/office/powerpoint/2010/main" val="2471416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QR</a:t>
            </a:r>
            <a:r>
              <a:rPr lang="en-US" baseline="0" dirty="0" smtClean="0"/>
              <a:t> code will direct people to the website where they can download this PPT and the other handouts as well as access the Tableau data.</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2</a:t>
            </a:fld>
            <a:endParaRPr lang="en-US"/>
          </a:p>
        </p:txBody>
      </p:sp>
    </p:spTree>
    <p:extLst>
      <p:ext uri="{BB962C8B-B14F-4D97-AF65-F5344CB8AC3E}">
        <p14:creationId xmlns:p14="http://schemas.microsoft.com/office/powerpoint/2010/main" val="2786269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3</a:t>
            </a:fld>
            <a:endParaRPr lang="en-US"/>
          </a:p>
        </p:txBody>
      </p:sp>
    </p:spTree>
    <p:extLst>
      <p:ext uri="{BB962C8B-B14F-4D97-AF65-F5344CB8AC3E}">
        <p14:creationId xmlns:p14="http://schemas.microsoft.com/office/powerpoint/2010/main" val="2344577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Picture your Latin classroom as this building. There are a</a:t>
            </a:r>
            <a:r>
              <a:rPr lang="en-US" baseline="0" dirty="0" smtClean="0"/>
              <a:t> lot of things that are a part of Latin class and that create the Latin learning experience for our students. Today we’re going to try to break down the experience into the tiniest possible parts with the goal of putting everything back together. Maybe it will be the same, maybe it will be different.</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4</a:t>
            </a:fld>
            <a:endParaRPr lang="en-US"/>
          </a:p>
        </p:txBody>
      </p:sp>
    </p:spTree>
    <p:extLst>
      <p:ext uri="{BB962C8B-B14F-4D97-AF65-F5344CB8AC3E}">
        <p14:creationId xmlns:p14="http://schemas.microsoft.com/office/powerpoint/2010/main" val="2496736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 if when we break things down, we hold on to things</a:t>
            </a:r>
            <a:r>
              <a:rPr lang="en-US" baseline="0" dirty="0" smtClean="0"/>
              <a:t> without an explanation for why we do them and whether they are necessary…</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5</a:t>
            </a:fld>
            <a:endParaRPr lang="en-US"/>
          </a:p>
        </p:txBody>
      </p:sp>
    </p:spTree>
    <p:extLst>
      <p:ext uri="{BB962C8B-B14F-4D97-AF65-F5344CB8AC3E}">
        <p14:creationId xmlns:p14="http://schemas.microsoft.com/office/powerpoint/2010/main" val="2662073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rebuild the exact same structure and not really accomplish anything except patting ourselves on the back. Today is about questioning everything and understanding</a:t>
            </a:r>
            <a:r>
              <a:rPr lang="en-US" baseline="0" dirty="0" smtClean="0"/>
              <a:t> what are the possible goals of a Latin learning experience and what goes into it.</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6</a:t>
            </a:fld>
            <a:endParaRPr lang="en-US"/>
          </a:p>
        </p:txBody>
      </p:sp>
    </p:spTree>
    <p:extLst>
      <p:ext uri="{BB962C8B-B14F-4D97-AF65-F5344CB8AC3E}">
        <p14:creationId xmlns:p14="http://schemas.microsoft.com/office/powerpoint/2010/main" val="4181614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What’s the most</a:t>
            </a:r>
            <a:r>
              <a:rPr lang="en-US" baseline="0" dirty="0" smtClean="0"/>
              <a:t> important part for you?</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7</a:t>
            </a:fld>
            <a:endParaRPr lang="en-US"/>
          </a:p>
        </p:txBody>
      </p:sp>
    </p:spTree>
    <p:extLst>
      <p:ext uri="{BB962C8B-B14F-4D97-AF65-F5344CB8AC3E}">
        <p14:creationId xmlns:p14="http://schemas.microsoft.com/office/powerpoint/2010/main" val="978201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formal way to gather the goals of the stakeholders</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8</a:t>
            </a:fld>
            <a:endParaRPr lang="en-US"/>
          </a:p>
        </p:txBody>
      </p:sp>
    </p:spTree>
    <p:extLst>
      <p:ext uri="{BB962C8B-B14F-4D97-AF65-F5344CB8AC3E}">
        <p14:creationId xmlns:p14="http://schemas.microsoft.com/office/powerpoint/2010/main" val="540232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 over quickly,</a:t>
            </a:r>
            <a:r>
              <a:rPr lang="en-US" baseline="0" dirty="0" smtClean="0"/>
              <a:t> 2 minutes or less)</a:t>
            </a:r>
            <a:endParaRPr lang="en-US" dirty="0"/>
          </a:p>
        </p:txBody>
      </p:sp>
      <p:sp>
        <p:nvSpPr>
          <p:cNvPr id="4" name="Slide Number Placeholder 3"/>
          <p:cNvSpPr>
            <a:spLocks noGrp="1"/>
          </p:cNvSpPr>
          <p:nvPr>
            <p:ph type="sldNum" sz="quarter" idx="10"/>
          </p:nvPr>
        </p:nvSpPr>
        <p:spPr/>
        <p:txBody>
          <a:bodyPr/>
          <a:lstStyle/>
          <a:p>
            <a:fld id="{0AF76E9E-C0CF-4271-A2D5-62C0AA607A33}" type="slidenum">
              <a:rPr lang="en-US" smtClean="0"/>
              <a:t>9</a:t>
            </a:fld>
            <a:endParaRPr lang="en-US"/>
          </a:p>
        </p:txBody>
      </p:sp>
    </p:spTree>
    <p:extLst>
      <p:ext uri="{BB962C8B-B14F-4D97-AF65-F5344CB8AC3E}">
        <p14:creationId xmlns:p14="http://schemas.microsoft.com/office/powerpoint/2010/main" val="3842928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6/28/2014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6/28/2014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465" r:id="rId1"/>
    <p:sldLayoutId id="2147484466" r:id="rId2"/>
    <p:sldLayoutId id="2147484467" r:id="rId3"/>
    <p:sldLayoutId id="2147484468" r:id="rId4"/>
    <p:sldLayoutId id="2147484469" r:id="rId5"/>
    <p:sldLayoutId id="2147484470" r:id="rId6"/>
    <p:sldLayoutId id="2147484471" r:id="rId7"/>
    <p:sldLayoutId id="2147484472" r:id="rId8"/>
    <p:sldLayoutId id="2147484473" r:id="rId9"/>
    <p:sldLayoutId id="2147484474" r:id="rId10"/>
    <p:sldLayoutId id="214748447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107996"/>
          </a:xfrm>
          <a:prstGeom prst="rect">
            <a:avLst/>
          </a:prstGeom>
          <a:noFill/>
        </p:spPr>
        <p:txBody>
          <a:bodyPr wrap="square" rtlCol="0">
            <a:spAutoFit/>
          </a:bodyPr>
          <a:lstStyle/>
          <a:p>
            <a:pPr algn="ctr"/>
            <a:r>
              <a:rPr lang="en-US" sz="6600" dirty="0" smtClean="0"/>
              <a:t>AS YOU ENTER, PLEASE:</a:t>
            </a:r>
            <a:endParaRPr lang="en-US" sz="6600" dirty="0"/>
          </a:p>
        </p:txBody>
      </p:sp>
      <p:sp>
        <p:nvSpPr>
          <p:cNvPr id="3" name="TextBox 2"/>
          <p:cNvSpPr txBox="1"/>
          <p:nvPr/>
        </p:nvSpPr>
        <p:spPr>
          <a:xfrm>
            <a:off x="0" y="1219200"/>
            <a:ext cx="9144000" cy="4739759"/>
          </a:xfrm>
          <a:prstGeom prst="rect">
            <a:avLst/>
          </a:prstGeom>
          <a:noFill/>
        </p:spPr>
        <p:txBody>
          <a:bodyPr wrap="square" rtlCol="0">
            <a:spAutoFit/>
          </a:bodyPr>
          <a:lstStyle/>
          <a:p>
            <a:pPr marL="285750" indent="-285750">
              <a:lnSpc>
                <a:spcPct val="150000"/>
              </a:lnSpc>
              <a:spcAft>
                <a:spcPts val="600"/>
              </a:spcAft>
              <a:buFont typeface="Arial" panose="020B0604020202020204" pitchFamily="34" charset="0"/>
              <a:buChar char="•"/>
            </a:pPr>
            <a:r>
              <a:rPr lang="en-US" sz="2800" dirty="0" smtClean="0"/>
              <a:t>Collect the three </a:t>
            </a:r>
            <a:r>
              <a:rPr lang="en-US" sz="2800" b="1" dirty="0" smtClean="0"/>
              <a:t>handouts</a:t>
            </a:r>
            <a:r>
              <a:rPr lang="en-US" sz="2800" dirty="0" smtClean="0"/>
              <a:t> (two packets, one small slip)</a:t>
            </a:r>
          </a:p>
          <a:p>
            <a:pPr marL="285750" indent="-285750">
              <a:lnSpc>
                <a:spcPct val="150000"/>
              </a:lnSpc>
              <a:spcAft>
                <a:spcPts val="600"/>
              </a:spcAft>
              <a:buFont typeface="Arial" panose="020B0604020202020204" pitchFamily="34" charset="0"/>
              <a:buChar char="•"/>
            </a:pPr>
            <a:r>
              <a:rPr lang="en-US" sz="2800" dirty="0" smtClean="0"/>
              <a:t>Find a seat </a:t>
            </a:r>
            <a:r>
              <a:rPr lang="en-US" sz="2800" b="1" dirty="0" smtClean="0"/>
              <a:t>close to others</a:t>
            </a:r>
          </a:p>
          <a:p>
            <a:pPr marL="285750" indent="-285750">
              <a:lnSpc>
                <a:spcPct val="150000"/>
              </a:lnSpc>
              <a:spcAft>
                <a:spcPts val="600"/>
              </a:spcAft>
              <a:buFont typeface="Arial" panose="020B0604020202020204" pitchFamily="34" charset="0"/>
              <a:buChar char="•"/>
            </a:pPr>
            <a:r>
              <a:rPr lang="en-US" sz="2800" dirty="0" smtClean="0"/>
              <a:t>Use the QR code to the left to go to</a:t>
            </a:r>
            <a:br>
              <a:rPr lang="en-US" sz="2800" dirty="0" smtClean="0"/>
            </a:br>
            <a:r>
              <a:rPr lang="en-US" sz="2800" b="1" dirty="0" smtClean="0"/>
              <a:t>tinyurl.com/</a:t>
            </a:r>
            <a:r>
              <a:rPr lang="en-US" sz="2800" b="1" dirty="0" smtClean="0">
                <a:solidFill>
                  <a:srgbClr val="00B0F0"/>
                </a:solidFill>
              </a:rPr>
              <a:t>ACL</a:t>
            </a:r>
            <a:r>
              <a:rPr lang="en-US" sz="2800" b="1" dirty="0" smtClean="0">
                <a:solidFill>
                  <a:srgbClr val="FF0000"/>
                </a:solidFill>
              </a:rPr>
              <a:t>NLS</a:t>
            </a:r>
          </a:p>
          <a:p>
            <a:pPr marL="285750" indent="-285750">
              <a:lnSpc>
                <a:spcPct val="150000"/>
              </a:lnSpc>
              <a:spcAft>
                <a:spcPts val="600"/>
              </a:spcAft>
              <a:buFont typeface="Arial" panose="020B0604020202020204" pitchFamily="34" charset="0"/>
              <a:buChar char="•"/>
            </a:pPr>
            <a:r>
              <a:rPr lang="en-US" sz="2800" b="1" dirty="0" smtClean="0"/>
              <a:t>Vote for the type of student </a:t>
            </a:r>
            <a:r>
              <a:rPr lang="en-US" sz="2800" dirty="0" smtClean="0"/>
              <a:t>whose data you’d like to see presented to the group</a:t>
            </a:r>
          </a:p>
          <a:p>
            <a:pPr marL="285750" indent="-285750">
              <a:lnSpc>
                <a:spcPct val="150000"/>
              </a:lnSpc>
              <a:spcAft>
                <a:spcPts val="600"/>
              </a:spcAft>
              <a:buFont typeface="Arial" panose="020B0604020202020204" pitchFamily="34" charset="0"/>
              <a:buChar char="•"/>
            </a:pPr>
            <a:r>
              <a:rPr lang="en-US" sz="2000" i="1" dirty="0" smtClean="0"/>
              <a:t>A QR code for accompanying materials will be provided on the next screen.</a:t>
            </a:r>
            <a:endParaRPr lang="en-US" sz="2000" i="1" dirty="0"/>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10991" t="10156" r="10633" b="10513"/>
          <a:stretch/>
        </p:blipFill>
        <p:spPr>
          <a:xfrm>
            <a:off x="6324600" y="1828800"/>
            <a:ext cx="2432756" cy="2462424"/>
          </a:xfrm>
          <a:prstGeom prst="rect">
            <a:avLst/>
          </a:prstGeom>
        </p:spPr>
      </p:pic>
    </p:spTree>
    <p:extLst>
      <p:ext uri="{BB962C8B-B14F-4D97-AF65-F5344CB8AC3E}">
        <p14:creationId xmlns:p14="http://schemas.microsoft.com/office/powerpoint/2010/main" val="3966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4294967295"/>
            <p:extLst>
              <p:ext uri="{D42A27DB-BD31-4B8C-83A1-F6EECF244321}">
                <p14:modId xmlns:p14="http://schemas.microsoft.com/office/powerpoint/2010/main" val="3038629076"/>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extLst>
              <p:ext uri="{D42A27DB-BD31-4B8C-83A1-F6EECF244321}">
                <p14:modId xmlns:p14="http://schemas.microsoft.com/office/powerpoint/2010/main" val="219895401"/>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3003989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4294967295"/>
            <p:extLst>
              <p:ext uri="{D42A27DB-BD31-4B8C-83A1-F6EECF244321}">
                <p14:modId xmlns:p14="http://schemas.microsoft.com/office/powerpoint/2010/main" val="1803196375"/>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extLst>
              <p:ext uri="{D42A27DB-BD31-4B8C-83A1-F6EECF244321}">
                <p14:modId xmlns:p14="http://schemas.microsoft.com/office/powerpoint/2010/main" val="2535391413"/>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670130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96BA2D4E-F203-4F66-B43A-ACEF0C211B7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3CD2693D-FA9C-4FFB-936F-804349684F3C}"/>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graphicEl>
                                              <a:dgm id="{C2AF3AAF-5396-48B8-8A13-67FFBAE051DA}"/>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45314947-5770-45A5-8E10-CF534F43DFB2}"/>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2DA5965C-1EE2-4ABA-A579-6CA29AA44D4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51ED63F1-6580-4E85-BBC2-FBF400A3AF45}"/>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graphicEl>
                                              <a:dgm id="{08EA3351-7598-408C-AE6F-BEB4DC7ED85F}"/>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graphicEl>
                                              <a:dgm id="{8341682A-24A8-4C5A-AB9E-0A518B0D098A}"/>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graphicEl>
                                              <a:dgm id="{B5695011-83A1-4736-ADBB-BE3D2DAE153E}"/>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33E7E5B7-B2B8-41CF-A1FB-A1FDF88BB5F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Classical Investigation</a:t>
            </a:r>
            <a:endParaRPr lang="en-US" dirty="0"/>
          </a:p>
        </p:txBody>
      </p:sp>
      <p:sp>
        <p:nvSpPr>
          <p:cNvPr id="3" name="Content Placeholder 2"/>
          <p:cNvSpPr>
            <a:spLocks noGrp="1"/>
          </p:cNvSpPr>
          <p:nvPr>
            <p:ph idx="1"/>
          </p:nvPr>
        </p:nvSpPr>
        <p:spPr/>
        <p:txBody>
          <a:bodyPr>
            <a:normAutofit/>
          </a:bodyPr>
          <a:lstStyle/>
          <a:p>
            <a:r>
              <a:rPr lang="en-US" sz="2800" dirty="0" smtClean="0"/>
              <a:t>1921-1924</a:t>
            </a:r>
          </a:p>
          <a:p>
            <a:r>
              <a:rPr lang="en-US" sz="2800" dirty="0" smtClean="0"/>
              <a:t>ACL, Andrew West, legions of PhD students</a:t>
            </a:r>
          </a:p>
          <a:p>
            <a:r>
              <a:rPr lang="en-US" sz="2800" dirty="0" smtClean="0"/>
              <a:t>Latin students: 940,000. Other LOTE: 926,000</a:t>
            </a:r>
          </a:p>
          <a:p>
            <a:r>
              <a:rPr lang="en-US" sz="2800" dirty="0" smtClean="0"/>
              <a:t>Sample size: </a:t>
            </a:r>
          </a:p>
          <a:p>
            <a:pPr lvl="1"/>
            <a:r>
              <a:rPr lang="en-US" sz="2400" dirty="0" smtClean="0"/>
              <a:t>8,595 teachers</a:t>
            </a:r>
          </a:p>
          <a:p>
            <a:pPr lvl="1"/>
            <a:r>
              <a:rPr lang="en-US" sz="2400" dirty="0" smtClean="0"/>
              <a:t>1,313 schools</a:t>
            </a:r>
          </a:p>
          <a:p>
            <a:pPr lvl="1"/>
            <a:r>
              <a:rPr lang="en-US" sz="2400" dirty="0" smtClean="0"/>
              <a:t>750,000 tests</a:t>
            </a:r>
          </a:p>
          <a:p>
            <a:pPr lvl="1"/>
            <a:r>
              <a:rPr lang="en-US" sz="2400" dirty="0" smtClean="0"/>
              <a:t>150,000 students</a:t>
            </a:r>
          </a:p>
          <a:p>
            <a:r>
              <a:rPr lang="en-US" dirty="0" smtClean="0"/>
              <a:t>Reading comprehension, English vocabulary, translation skills, teaching methods, etc.</a:t>
            </a:r>
            <a:endParaRPr lang="en-US" dirty="0"/>
          </a:p>
        </p:txBody>
      </p:sp>
    </p:spTree>
    <p:extLst>
      <p:ext uri="{BB962C8B-B14F-4D97-AF65-F5344CB8AC3E}">
        <p14:creationId xmlns:p14="http://schemas.microsoft.com/office/powerpoint/2010/main" val="17645500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Latin Survey Background</a:t>
            </a:r>
            <a:endParaRPr lang="en-US" dirty="0"/>
          </a:p>
        </p:txBody>
      </p:sp>
      <p:sp>
        <p:nvSpPr>
          <p:cNvPr id="3" name="Content Placeholder 2"/>
          <p:cNvSpPr>
            <a:spLocks noGrp="1"/>
          </p:cNvSpPr>
          <p:nvPr>
            <p:ph idx="1"/>
          </p:nvPr>
        </p:nvSpPr>
        <p:spPr/>
        <p:txBody>
          <a:bodyPr/>
          <a:lstStyle/>
          <a:p>
            <a:r>
              <a:rPr lang="en-US" dirty="0" smtClean="0"/>
              <a:t>These results are based on responses from 8,990 students.</a:t>
            </a:r>
          </a:p>
          <a:p>
            <a:r>
              <a:rPr lang="en-US" dirty="0"/>
              <a:t>There are approximately </a:t>
            </a:r>
            <a:r>
              <a:rPr lang="en-US" dirty="0" smtClean="0"/>
              <a:t>230,000 </a:t>
            </a:r>
            <a:r>
              <a:rPr lang="en-US" dirty="0"/>
              <a:t>Latin students in the U.S</a:t>
            </a:r>
            <a:r>
              <a:rPr lang="en-US" dirty="0" smtClean="0"/>
              <a:t>, based on data from the Center for Applied Linguistics and the National Latin Exam.</a:t>
            </a:r>
          </a:p>
          <a:p>
            <a:r>
              <a:rPr lang="en-US" dirty="0" smtClean="0"/>
              <a:t>Teacher and program data is not presented here.</a:t>
            </a:r>
          </a:p>
          <a:p>
            <a:r>
              <a:rPr lang="en-US" dirty="0" smtClean="0"/>
              <a:t>All reported results are </a:t>
            </a:r>
            <a:r>
              <a:rPr lang="en-US" b="1" u="sng" dirty="0" smtClean="0"/>
              <a:t>preliminary</a:t>
            </a:r>
            <a:r>
              <a:rPr lang="en-US" dirty="0" smtClean="0"/>
              <a:t>.</a:t>
            </a:r>
          </a:p>
        </p:txBody>
      </p:sp>
    </p:spTree>
    <p:extLst>
      <p:ext uri="{BB962C8B-B14F-4D97-AF65-F5344CB8AC3E}">
        <p14:creationId xmlns:p14="http://schemas.microsoft.com/office/powerpoint/2010/main" val="20230403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Latin Survey Background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77113552"/>
              </p:ext>
            </p:extLst>
          </p:nvPr>
        </p:nvGraphicFramePr>
        <p:xfrm>
          <a:off x="0" y="1524000"/>
          <a:ext cx="4572000" cy="2819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extLst>
              <p:ext uri="{D42A27DB-BD31-4B8C-83A1-F6EECF244321}">
                <p14:modId xmlns:p14="http://schemas.microsoft.com/office/powerpoint/2010/main" val="516165868"/>
              </p:ext>
            </p:extLst>
          </p:nvPr>
        </p:nvGraphicFramePr>
        <p:xfrm>
          <a:off x="4648200" y="1447800"/>
          <a:ext cx="4508500" cy="2209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extLst>
              <p:ext uri="{D42A27DB-BD31-4B8C-83A1-F6EECF244321}">
                <p14:modId xmlns:p14="http://schemas.microsoft.com/office/powerpoint/2010/main" val="785418444"/>
              </p:ext>
            </p:extLst>
          </p:nvPr>
        </p:nvGraphicFramePr>
        <p:xfrm>
          <a:off x="4648200" y="3733800"/>
          <a:ext cx="4495800" cy="3111500"/>
        </p:xfrm>
        <a:graphic>
          <a:graphicData uri="http://schemas.openxmlformats.org/drawingml/2006/chart">
            <c:chart xmlns:c="http://schemas.openxmlformats.org/drawingml/2006/chart" xmlns:r="http://schemas.openxmlformats.org/officeDocument/2006/relationships" r:id="rId4"/>
          </a:graphicData>
        </a:graphic>
      </p:graphicFrame>
      <p:cxnSp>
        <p:nvCxnSpPr>
          <p:cNvPr id="8" name="Straight Connector 7"/>
          <p:cNvCxnSpPr/>
          <p:nvPr/>
        </p:nvCxnSpPr>
        <p:spPr>
          <a:xfrm flipV="1">
            <a:off x="4648200" y="1524000"/>
            <a:ext cx="0" cy="5334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648200" y="3733800"/>
            <a:ext cx="449580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9" name="Content Placeholder 3"/>
          <p:cNvGraphicFramePr>
            <a:graphicFrameLocks/>
          </p:cNvGraphicFramePr>
          <p:nvPr>
            <p:extLst>
              <p:ext uri="{D42A27DB-BD31-4B8C-83A1-F6EECF244321}">
                <p14:modId xmlns:p14="http://schemas.microsoft.com/office/powerpoint/2010/main" val="4290935272"/>
              </p:ext>
            </p:extLst>
          </p:nvPr>
        </p:nvGraphicFramePr>
        <p:xfrm>
          <a:off x="3242" y="4419600"/>
          <a:ext cx="4644957" cy="2438400"/>
        </p:xfrm>
        <a:graphic>
          <a:graphicData uri="http://schemas.openxmlformats.org/drawingml/2006/chart">
            <c:chart xmlns:c="http://schemas.openxmlformats.org/drawingml/2006/chart" xmlns:r="http://schemas.openxmlformats.org/officeDocument/2006/relationships" r:id="rId5"/>
          </a:graphicData>
        </a:graphic>
      </p:graphicFrame>
      <p:cxnSp>
        <p:nvCxnSpPr>
          <p:cNvPr id="7" name="Straight Connector 6"/>
          <p:cNvCxnSpPr/>
          <p:nvPr/>
        </p:nvCxnSpPr>
        <p:spPr>
          <a:xfrm flipH="1">
            <a:off x="0" y="4419600"/>
            <a:ext cx="4648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6358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6" grpId="0">
        <p:bldAsOne/>
      </p:bldGraphic>
      <p:bldGraphic spid="9"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Latin Survey Background</a:t>
            </a:r>
            <a:endParaRPr lang="en-US" dirty="0"/>
          </a:p>
        </p:txBody>
      </p:sp>
      <p:graphicFrame>
        <p:nvGraphicFramePr>
          <p:cNvPr id="6" name="Chart 5"/>
          <p:cNvGraphicFramePr/>
          <p:nvPr>
            <p:extLst>
              <p:ext uri="{D42A27DB-BD31-4B8C-83A1-F6EECF244321}">
                <p14:modId xmlns:p14="http://schemas.microsoft.com/office/powerpoint/2010/main" val="2606248892"/>
              </p:ext>
            </p:extLst>
          </p:nvPr>
        </p:nvGraphicFramePr>
        <p:xfrm>
          <a:off x="4876800" y="1447800"/>
          <a:ext cx="4267200" cy="5410200"/>
        </p:xfrm>
        <a:graphic>
          <a:graphicData uri="http://schemas.openxmlformats.org/drawingml/2006/chart">
            <c:chart xmlns:c="http://schemas.openxmlformats.org/drawingml/2006/chart" xmlns:r="http://schemas.openxmlformats.org/officeDocument/2006/relationships" r:id="rId3"/>
          </a:graphicData>
        </a:graphic>
      </p:graphicFrame>
      <p:cxnSp>
        <p:nvCxnSpPr>
          <p:cNvPr id="8" name="Straight Connector 7"/>
          <p:cNvCxnSpPr/>
          <p:nvPr/>
        </p:nvCxnSpPr>
        <p:spPr>
          <a:xfrm>
            <a:off x="4876800" y="1524000"/>
            <a:ext cx="0" cy="533400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5" name="Content Placeholder 4"/>
          <p:cNvGraphicFramePr>
            <a:graphicFrameLocks noGrp="1"/>
          </p:cNvGraphicFramePr>
          <p:nvPr>
            <p:ph idx="1"/>
            <p:extLst>
              <p:ext uri="{D42A27DB-BD31-4B8C-83A1-F6EECF244321}">
                <p14:modId xmlns:p14="http://schemas.microsoft.com/office/powerpoint/2010/main" val="218692852"/>
              </p:ext>
            </p:extLst>
          </p:nvPr>
        </p:nvGraphicFramePr>
        <p:xfrm>
          <a:off x="-32426" y="1447801"/>
          <a:ext cx="4876800" cy="541019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31494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data looks like</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26223" t="15177" r="13617" b="19433"/>
          <a:stretch/>
        </p:blipFill>
        <p:spPr bwMode="auto">
          <a:xfrm>
            <a:off x="209921" y="1524000"/>
            <a:ext cx="8724158" cy="533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21312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are you taking Latin?</a:t>
            </a:r>
            <a:br>
              <a:rPr lang="en-US" dirty="0" smtClean="0"/>
            </a:br>
            <a:r>
              <a:rPr lang="en-US" sz="2800" i="1" dirty="0" smtClean="0"/>
              <a:t>All students						</a:t>
            </a:r>
            <a:r>
              <a:rPr lang="el-GR" sz="2800" i="1" dirty="0" smtClean="0">
                <a:latin typeface="Corbel"/>
              </a:rPr>
              <a:t>α</a:t>
            </a:r>
            <a:r>
              <a:rPr lang="en-US" sz="2800" i="1" dirty="0" smtClean="0">
                <a:latin typeface="Corbel"/>
              </a:rPr>
              <a:t>=.879</a:t>
            </a:r>
            <a:endParaRPr lang="en-US" sz="2800" dirty="0"/>
          </a:p>
        </p:txBody>
      </p:sp>
      <p:sp>
        <p:nvSpPr>
          <p:cNvPr id="3" name="Content Placeholder 2"/>
          <p:cNvSpPr>
            <a:spLocks noGrp="1"/>
          </p:cNvSpPr>
          <p:nvPr>
            <p:ph idx="1"/>
          </p:nvPr>
        </p:nvSpPr>
        <p:spPr>
          <a:xfrm>
            <a:off x="0" y="1447800"/>
            <a:ext cx="9144000" cy="5410199"/>
          </a:xfrm>
        </p:spPr>
        <p:txBody>
          <a:bodyPr numCol="2">
            <a:noAutofit/>
          </a:bodyPr>
          <a:lstStyle/>
          <a:p>
            <a:pPr marL="576072" indent="-457200">
              <a:buFont typeface="+mj-lt"/>
              <a:buAutoNum type="arabicPeriod"/>
            </a:pPr>
            <a:r>
              <a:rPr lang="en-US" sz="2400" dirty="0" smtClean="0"/>
              <a:t>Learn vocab for the SATs</a:t>
            </a:r>
          </a:p>
          <a:p>
            <a:pPr marL="576072" indent="-457200">
              <a:buFont typeface="+mj-lt"/>
              <a:buAutoNum type="arabicPeriod"/>
            </a:pPr>
            <a:r>
              <a:rPr lang="en-US" sz="2400" dirty="0" smtClean="0"/>
              <a:t>Learn how to translate well</a:t>
            </a:r>
          </a:p>
          <a:p>
            <a:pPr marL="576072" indent="-457200">
              <a:buFont typeface="+mj-lt"/>
              <a:buAutoNum type="arabicPeriod"/>
            </a:pPr>
            <a:r>
              <a:rPr lang="en-US" sz="2400" dirty="0" smtClean="0"/>
              <a:t>Improve my English skills</a:t>
            </a:r>
          </a:p>
          <a:p>
            <a:pPr marL="576072" indent="-457200">
              <a:buFont typeface="+mj-lt"/>
              <a:buAutoNum type="arabicPeriod"/>
            </a:pPr>
            <a:r>
              <a:rPr lang="en-US" sz="2400" dirty="0" smtClean="0"/>
              <a:t>Learn about ancient history</a:t>
            </a:r>
          </a:p>
          <a:p>
            <a:pPr marL="576072" indent="-457200">
              <a:buFont typeface="+mj-lt"/>
              <a:buAutoNum type="arabicPeriod"/>
            </a:pPr>
            <a:r>
              <a:rPr lang="en-US" sz="2400" dirty="0" smtClean="0"/>
              <a:t>I like ancient mythology</a:t>
            </a:r>
          </a:p>
          <a:p>
            <a:pPr marL="576072" indent="-457200">
              <a:buFont typeface="+mj-lt"/>
              <a:buAutoNum type="arabicPeriod"/>
            </a:pPr>
            <a:r>
              <a:rPr lang="en-US" sz="2400" dirty="0" smtClean="0"/>
              <a:t>Learn how to speak Latin</a:t>
            </a:r>
          </a:p>
          <a:p>
            <a:pPr marL="576072" indent="-457200">
              <a:buFont typeface="+mj-lt"/>
              <a:buAutoNum type="arabicPeriod"/>
            </a:pPr>
            <a:r>
              <a:rPr lang="en-US" sz="2400" dirty="0" smtClean="0"/>
              <a:t>I like the teacher</a:t>
            </a:r>
          </a:p>
          <a:p>
            <a:pPr marL="576072" indent="-457200">
              <a:buFont typeface="+mj-lt"/>
              <a:buAutoNum type="arabicPeriod"/>
            </a:pPr>
            <a:r>
              <a:rPr lang="en-US" sz="2400" dirty="0" smtClean="0"/>
              <a:t>Learn life skills</a:t>
            </a:r>
          </a:p>
          <a:p>
            <a:pPr marL="576072" indent="-457200">
              <a:buFont typeface="+mj-lt"/>
              <a:buAutoNum type="arabicPeriod"/>
            </a:pPr>
            <a:r>
              <a:rPr lang="en-US" sz="2400" dirty="0" smtClean="0"/>
              <a:t>Read Latin </a:t>
            </a:r>
            <a:r>
              <a:rPr lang="en-US" sz="2400" b="1" dirty="0" smtClean="0"/>
              <a:t>without </a:t>
            </a:r>
            <a:r>
              <a:rPr lang="en-US" sz="2400" dirty="0" smtClean="0"/>
              <a:t>translation</a:t>
            </a:r>
          </a:p>
          <a:p>
            <a:pPr marL="576072" indent="-457200">
              <a:buFont typeface="+mj-lt"/>
              <a:buAutoNum type="arabicPeriod"/>
            </a:pPr>
            <a:r>
              <a:rPr lang="en-US" sz="2400" dirty="0" smtClean="0"/>
              <a:t>Study Latin grammar</a:t>
            </a:r>
          </a:p>
          <a:p>
            <a:pPr marL="576072" indent="-457200">
              <a:buFont typeface="+mj-lt"/>
              <a:buAutoNum type="arabicPeriod"/>
            </a:pPr>
            <a:r>
              <a:rPr lang="en-US" sz="2400" dirty="0" smtClean="0"/>
              <a:t>Read Latin </a:t>
            </a:r>
            <a:r>
              <a:rPr lang="en-US" sz="2400" b="1" dirty="0" smtClean="0"/>
              <a:t>with</a:t>
            </a:r>
            <a:r>
              <a:rPr lang="en-US" sz="2400" dirty="0" smtClean="0"/>
              <a:t> translation</a:t>
            </a:r>
          </a:p>
          <a:p>
            <a:pPr marL="576072" indent="-457200">
              <a:buFont typeface="+mj-lt"/>
              <a:buAutoNum type="arabicPeriod"/>
            </a:pPr>
            <a:r>
              <a:rPr lang="en-US" sz="2400" dirty="0" smtClean="0"/>
              <a:t>Latin is just awesome!</a:t>
            </a:r>
          </a:p>
          <a:p>
            <a:pPr marL="576072" indent="-457200">
              <a:buFont typeface="+mj-lt"/>
              <a:buAutoNum type="arabicPeriod"/>
            </a:pPr>
            <a:r>
              <a:rPr lang="en-US" sz="2400" dirty="0" smtClean="0"/>
              <a:t>Read ancient literature</a:t>
            </a:r>
          </a:p>
          <a:p>
            <a:pPr marL="576072" indent="-457200">
              <a:buFont typeface="+mj-lt"/>
              <a:buAutoNum type="arabicPeriod"/>
            </a:pPr>
            <a:r>
              <a:rPr lang="en-US" sz="2400" dirty="0" smtClean="0"/>
              <a:t>Prepare me for a job</a:t>
            </a:r>
          </a:p>
          <a:p>
            <a:pPr marL="576072" indent="-457200">
              <a:buFont typeface="+mj-lt"/>
              <a:buAutoNum type="arabicPeriod"/>
            </a:pPr>
            <a:r>
              <a:rPr lang="en-US" sz="2400" dirty="0" smtClean="0"/>
              <a:t>Learn a new way of looking at world</a:t>
            </a:r>
          </a:p>
          <a:p>
            <a:pPr marL="576072" indent="-457200">
              <a:buFont typeface="+mj-lt"/>
              <a:buAutoNum type="arabicPeriod"/>
            </a:pPr>
            <a:r>
              <a:rPr lang="en-US" sz="2400" dirty="0" smtClean="0"/>
              <a:t>Learn about ancient warfare</a:t>
            </a:r>
          </a:p>
          <a:p>
            <a:pPr marL="576072" indent="-457200">
              <a:buFont typeface="+mj-lt"/>
              <a:buAutoNum type="arabicPeriod"/>
            </a:pPr>
            <a:r>
              <a:rPr lang="en-US" sz="2400" dirty="0" smtClean="0"/>
              <a:t>Connect to an ancient civilization</a:t>
            </a:r>
          </a:p>
          <a:p>
            <a:pPr marL="576072" indent="-457200">
              <a:buFont typeface="+mj-lt"/>
              <a:buAutoNum type="arabicPeriod"/>
            </a:pPr>
            <a:r>
              <a:rPr lang="en-US" sz="2400" dirty="0" smtClean="0"/>
              <a:t>Be different from other kids</a:t>
            </a:r>
          </a:p>
          <a:p>
            <a:pPr marL="576072" indent="-457200">
              <a:buFont typeface="+mj-lt"/>
              <a:buAutoNum type="arabicPeriod"/>
            </a:pPr>
            <a:r>
              <a:rPr lang="en-US" sz="2400" dirty="0" smtClean="0"/>
              <a:t>I am required to</a:t>
            </a:r>
          </a:p>
          <a:p>
            <a:pPr marL="576072" indent="-457200">
              <a:buFont typeface="+mj-lt"/>
              <a:buAutoNum type="arabicPeriod"/>
            </a:pPr>
            <a:r>
              <a:rPr lang="en-US" sz="2400" dirty="0" smtClean="0"/>
              <a:t>b/c of a book/TV/movie</a:t>
            </a:r>
          </a:p>
          <a:p>
            <a:pPr marL="576072" indent="-457200">
              <a:buFont typeface="+mj-lt"/>
              <a:buAutoNum type="arabicPeriod"/>
            </a:pPr>
            <a:r>
              <a:rPr lang="en-US" sz="2400" dirty="0" smtClean="0"/>
              <a:t>b/c my friends take Latin</a:t>
            </a:r>
          </a:p>
          <a:p>
            <a:pPr marL="576072" indent="-457200">
              <a:buFont typeface="+mj-lt"/>
              <a:buAutoNum type="arabicPeriod"/>
            </a:pPr>
            <a:r>
              <a:rPr lang="en-US" sz="2400" dirty="0" smtClean="0"/>
              <a:t>b/c a family member took </a:t>
            </a:r>
            <a:r>
              <a:rPr lang="en-US" sz="2400" dirty="0" err="1" smtClean="0"/>
              <a:t>Ltn</a:t>
            </a:r>
            <a:r>
              <a:rPr lang="en-US" sz="2400" dirty="0" smtClean="0"/>
              <a:t>.</a:t>
            </a:r>
          </a:p>
          <a:p>
            <a:pPr marL="576072" indent="-457200">
              <a:buFont typeface="+mj-lt"/>
              <a:buAutoNum type="arabicPeriod"/>
            </a:pPr>
            <a:r>
              <a:rPr lang="en-US" sz="2400" dirty="0" smtClean="0"/>
              <a:t>I don’t want to speak in lang. class</a:t>
            </a:r>
          </a:p>
          <a:p>
            <a:pPr marL="576072" indent="-457200">
              <a:buFont typeface="+mj-lt"/>
              <a:buAutoNum type="arabicPeriod"/>
            </a:pPr>
            <a:r>
              <a:rPr lang="en-US" sz="2400" dirty="0" smtClean="0"/>
              <a:t>Connect with my religion</a:t>
            </a:r>
          </a:p>
        </p:txBody>
      </p:sp>
    </p:spTree>
    <p:extLst>
      <p:ext uri="{BB962C8B-B14F-4D97-AF65-F5344CB8AC3E}">
        <p14:creationId xmlns:p14="http://schemas.microsoft.com/office/powerpoint/2010/main" val="1509248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3">
                                            <p:txEl>
                                              <p:pRg st="22" end="22"/>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3">
                                            <p:txEl>
                                              <p:pRg st="23" end="2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Are your expectations met?</a:t>
            </a:r>
            <a:br>
              <a:rPr lang="en-US" dirty="0" smtClean="0"/>
            </a:br>
            <a:r>
              <a:rPr lang="en-US" sz="2800" i="1" dirty="0" smtClean="0"/>
              <a:t>All students</a:t>
            </a:r>
            <a:r>
              <a:rPr lang="el-GR" sz="2800" i="1" dirty="0"/>
              <a:t>					α=.879</a:t>
            </a:r>
            <a:endParaRPr lang="en-US"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4661" t="30183" r="12389" b="60733"/>
          <a:stretch/>
        </p:blipFill>
        <p:spPr bwMode="auto">
          <a:xfrm>
            <a:off x="0" y="3733800"/>
            <a:ext cx="9144000" cy="742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5985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What’s important in Latin class?</a:t>
            </a:r>
            <a:br>
              <a:rPr lang="en-US" dirty="0" smtClean="0"/>
            </a:br>
            <a:r>
              <a:rPr lang="en-US" sz="2800" i="1" dirty="0" smtClean="0"/>
              <a:t>All students</a:t>
            </a:r>
            <a:r>
              <a:rPr lang="el-GR" sz="2800" i="1" dirty="0"/>
              <a:t>					α</a:t>
            </a:r>
            <a:r>
              <a:rPr lang="el-GR" sz="2800" i="1" dirty="0" smtClean="0"/>
              <a:t>=.</a:t>
            </a:r>
            <a:r>
              <a:rPr lang="en-US" sz="2800" i="1" dirty="0" smtClean="0"/>
              <a:t>920</a:t>
            </a:r>
            <a:endParaRPr lang="en-US" dirty="0"/>
          </a:p>
        </p:txBody>
      </p:sp>
      <p:sp>
        <p:nvSpPr>
          <p:cNvPr id="5" name="Content Placeholder 2"/>
          <p:cNvSpPr txBox="1">
            <a:spLocks/>
          </p:cNvSpPr>
          <p:nvPr/>
        </p:nvSpPr>
        <p:spPr>
          <a:xfrm>
            <a:off x="0" y="1447800"/>
            <a:ext cx="9144000" cy="5410199"/>
          </a:xfrm>
          <a:prstGeom prst="rect">
            <a:avLst/>
          </a:prstGeom>
        </p:spPr>
        <p:txBody>
          <a:bodyPr vert="horz" lIns="54864" tIns="91440" numCol="2"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576072" indent="-457200">
              <a:buFont typeface="+mj-lt"/>
              <a:buAutoNum type="arabicPeriod"/>
            </a:pPr>
            <a:r>
              <a:rPr lang="en-US" sz="2700" dirty="0" smtClean="0"/>
              <a:t>Increase English vocab</a:t>
            </a:r>
          </a:p>
          <a:p>
            <a:pPr marL="576072" indent="-457200">
              <a:buFont typeface="+mj-lt"/>
              <a:buAutoNum type="arabicPeriod"/>
            </a:pPr>
            <a:r>
              <a:rPr lang="en-US" sz="2700" dirty="0" smtClean="0"/>
              <a:t>Improve English skills</a:t>
            </a:r>
          </a:p>
          <a:p>
            <a:pPr marL="576072" indent="-457200">
              <a:buFont typeface="+mj-lt"/>
              <a:buAutoNum type="arabicPeriod"/>
            </a:pPr>
            <a:r>
              <a:rPr lang="en-US" sz="2700" dirty="0" smtClean="0"/>
              <a:t>Stand out on college apps</a:t>
            </a:r>
          </a:p>
          <a:p>
            <a:pPr marL="576072" indent="-457200">
              <a:buFont typeface="+mj-lt"/>
              <a:buAutoNum type="arabicPeriod"/>
            </a:pPr>
            <a:r>
              <a:rPr lang="en-US" sz="2700" dirty="0" smtClean="0"/>
              <a:t>Learn to think critically</a:t>
            </a:r>
          </a:p>
          <a:p>
            <a:pPr marL="576072" indent="-457200">
              <a:buFont typeface="+mj-lt"/>
              <a:buAutoNum type="arabicPeriod"/>
            </a:pPr>
            <a:r>
              <a:rPr lang="en-US" sz="2700" dirty="0" smtClean="0"/>
              <a:t>Learn translation strategies</a:t>
            </a:r>
          </a:p>
          <a:p>
            <a:pPr marL="576072" indent="-457200">
              <a:buFont typeface="+mj-lt"/>
              <a:buAutoNum type="arabicPeriod"/>
            </a:pPr>
            <a:r>
              <a:rPr lang="en-US" sz="2700" dirty="0" smtClean="0"/>
              <a:t>Learn to recognize patterns</a:t>
            </a:r>
          </a:p>
          <a:p>
            <a:pPr marL="576072" indent="-457200">
              <a:buFont typeface="+mj-lt"/>
              <a:buAutoNum type="arabicPeriod"/>
            </a:pPr>
            <a:r>
              <a:rPr lang="en-US" sz="2700" dirty="0" smtClean="0"/>
              <a:t>Understand lit more deeply</a:t>
            </a:r>
          </a:p>
          <a:p>
            <a:pPr marL="576072" indent="-457200">
              <a:buFont typeface="+mj-lt"/>
              <a:buAutoNum type="arabicPeriod"/>
            </a:pPr>
            <a:r>
              <a:rPr lang="en-US" sz="2700" dirty="0" smtClean="0"/>
              <a:t>Learn world history</a:t>
            </a:r>
          </a:p>
          <a:p>
            <a:pPr marL="576072" indent="-457200">
              <a:buFont typeface="+mj-lt"/>
              <a:buAutoNum type="arabicPeriod"/>
            </a:pPr>
            <a:r>
              <a:rPr lang="en-US" sz="2700" dirty="0" smtClean="0"/>
              <a:t>Prep to learn another language</a:t>
            </a:r>
          </a:p>
          <a:p>
            <a:pPr marL="576072" indent="-457200">
              <a:buFont typeface="+mj-lt"/>
              <a:buAutoNum type="arabicPeriod"/>
            </a:pPr>
            <a:r>
              <a:rPr lang="en-US" sz="2700" dirty="0" smtClean="0"/>
              <a:t>Read a text in its original lang.</a:t>
            </a:r>
          </a:p>
          <a:p>
            <a:pPr marL="576072" indent="-457200">
              <a:buFont typeface="+mj-lt"/>
              <a:buAutoNum type="arabicPeriod"/>
            </a:pPr>
            <a:r>
              <a:rPr lang="en-US" sz="2700" dirty="0" smtClean="0"/>
              <a:t>Understand modern culture</a:t>
            </a:r>
          </a:p>
          <a:p>
            <a:pPr marL="576072" indent="-457200">
              <a:buFont typeface="+mj-lt"/>
              <a:buAutoNum type="arabicPeriod"/>
            </a:pPr>
            <a:r>
              <a:rPr lang="en-US" sz="2700" dirty="0" smtClean="0"/>
              <a:t>See connections between the U.S. and ancient Rome</a:t>
            </a:r>
          </a:p>
          <a:p>
            <a:pPr marL="576072" indent="-457200">
              <a:buFont typeface="+mj-lt"/>
              <a:buAutoNum type="arabicPeriod"/>
            </a:pPr>
            <a:r>
              <a:rPr lang="en-US" sz="2700" dirty="0" smtClean="0"/>
              <a:t>Learn vocab of a Romance lang.</a:t>
            </a:r>
          </a:p>
          <a:p>
            <a:pPr marL="576072" indent="-457200">
              <a:buFont typeface="+mj-lt"/>
              <a:buAutoNum type="arabicPeriod"/>
            </a:pPr>
            <a:r>
              <a:rPr lang="en-US" sz="2700" dirty="0" smtClean="0"/>
              <a:t>Connect with people who lived 2,000 years ago</a:t>
            </a:r>
          </a:p>
          <a:p>
            <a:pPr marL="576072" indent="-457200">
              <a:buFont typeface="+mj-lt"/>
              <a:buAutoNum type="arabicPeriod"/>
            </a:pPr>
            <a:r>
              <a:rPr lang="en-US" sz="2700" dirty="0" smtClean="0"/>
              <a:t>Be part of an unbroken 3,000 year tradition</a:t>
            </a:r>
          </a:p>
          <a:p>
            <a:pPr marL="576072" indent="-457200">
              <a:buFont typeface="+mj-lt"/>
              <a:buAutoNum type="arabicPeriod"/>
            </a:pPr>
            <a:r>
              <a:rPr lang="en-US" sz="2700" dirty="0" smtClean="0"/>
              <a:t>Understand Christianity more deeply</a:t>
            </a:r>
          </a:p>
        </p:txBody>
      </p:sp>
    </p:spTree>
    <p:extLst>
      <p:ext uri="{BB962C8B-B14F-4D97-AF65-F5344CB8AC3E}">
        <p14:creationId xmlns:p14="http://schemas.microsoft.com/office/powerpoint/2010/main" val="4214754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5">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3048000"/>
          </a:xfrm>
        </p:spPr>
        <p:txBody>
          <a:bodyPr anchor="ctr">
            <a:noAutofit/>
          </a:bodyPr>
          <a:lstStyle/>
          <a:p>
            <a:pPr algn="ctr"/>
            <a:r>
              <a:rPr lang="en-US" sz="4400" b="1" dirty="0">
                <a:latin typeface="Trajax" pitchFamily="2" charset="0"/>
              </a:rPr>
              <a:t>What do </a:t>
            </a:r>
            <a:r>
              <a:rPr lang="en-US" sz="4400" b="1" dirty="0" smtClean="0">
                <a:latin typeface="Trajax" pitchFamily="2" charset="0"/>
              </a:rPr>
              <a:t>students </a:t>
            </a:r>
            <a:r>
              <a:rPr lang="en-US" sz="4400" b="1" dirty="0">
                <a:latin typeface="Trajax" pitchFamily="2" charset="0"/>
              </a:rPr>
              <a:t>want?</a:t>
            </a:r>
            <a:r>
              <a:rPr lang="en-US" sz="3800" dirty="0">
                <a:latin typeface="Trajax" pitchFamily="2" charset="0"/>
              </a:rPr>
              <a:t/>
            </a:r>
            <a:br>
              <a:rPr lang="en-US" sz="3800" dirty="0">
                <a:latin typeface="Trajax" pitchFamily="2" charset="0"/>
              </a:rPr>
            </a:br>
            <a:r>
              <a:rPr lang="en-US" sz="3800" dirty="0" smtClean="0">
                <a:latin typeface="Trajax" pitchFamily="2" charset="0"/>
              </a:rPr>
              <a:t/>
            </a:r>
            <a:br>
              <a:rPr lang="en-US" sz="3800" dirty="0" smtClean="0">
                <a:latin typeface="Trajax" pitchFamily="2" charset="0"/>
              </a:rPr>
            </a:br>
            <a:r>
              <a:rPr lang="en-US" sz="2400" dirty="0" smtClean="0">
                <a:latin typeface="Trajax" pitchFamily="2" charset="0"/>
              </a:rPr>
              <a:t>Needs Analysis &amp; the </a:t>
            </a:r>
            <a:r>
              <a:rPr lang="en-US" sz="2400" dirty="0">
                <a:latin typeface="Trajax" pitchFamily="2" charset="0"/>
              </a:rPr>
              <a:t>National Latin </a:t>
            </a:r>
            <a:r>
              <a:rPr lang="en-US" sz="2400" dirty="0" smtClean="0">
                <a:latin typeface="Trajax" pitchFamily="2" charset="0"/>
              </a:rPr>
              <a:t>Survey</a:t>
            </a:r>
            <a:endParaRPr lang="en-US" sz="1400" dirty="0">
              <a:latin typeface="Trajax" pitchFamily="2" charset="0"/>
            </a:endParaRPr>
          </a:p>
        </p:txBody>
      </p:sp>
      <p:sp>
        <p:nvSpPr>
          <p:cNvPr id="3" name="Subtitle 2"/>
          <p:cNvSpPr>
            <a:spLocks noGrp="1"/>
          </p:cNvSpPr>
          <p:nvPr>
            <p:ph type="subTitle" idx="1"/>
          </p:nvPr>
        </p:nvSpPr>
        <p:spPr>
          <a:xfrm>
            <a:off x="1676401" y="5105400"/>
            <a:ext cx="5714999" cy="1752600"/>
          </a:xfrm>
        </p:spPr>
        <p:txBody>
          <a:bodyPr anchor="ctr">
            <a:noAutofit/>
          </a:bodyPr>
          <a:lstStyle/>
          <a:p>
            <a:pPr algn="ctr"/>
            <a:r>
              <a:rPr lang="en-US" sz="3200" dirty="0" smtClean="0"/>
              <a:t>ACL Institute</a:t>
            </a:r>
          </a:p>
          <a:p>
            <a:pPr algn="ctr"/>
            <a:r>
              <a:rPr lang="en-US" sz="3200" dirty="0" smtClean="0"/>
              <a:t>Williamsburg – June 28, 2014</a:t>
            </a:r>
          </a:p>
        </p:txBody>
      </p:sp>
      <p:sp>
        <p:nvSpPr>
          <p:cNvPr id="5" name="Rectangle 4"/>
          <p:cNvSpPr/>
          <p:nvPr/>
        </p:nvSpPr>
        <p:spPr>
          <a:xfrm>
            <a:off x="-12970" y="2819400"/>
            <a:ext cx="9156970" cy="2185214"/>
          </a:xfrm>
          <a:prstGeom prst="rect">
            <a:avLst/>
          </a:prstGeom>
        </p:spPr>
        <p:txBody>
          <a:bodyPr wrap="square">
            <a:spAutoFit/>
          </a:bodyPr>
          <a:lstStyle/>
          <a:p>
            <a:pPr algn="ctr"/>
            <a:r>
              <a:rPr lang="en-US" sz="2800" dirty="0"/>
              <a:t>Elliott Goodman</a:t>
            </a:r>
          </a:p>
          <a:p>
            <a:pPr algn="ctr"/>
            <a:r>
              <a:rPr lang="en-US" sz="2800" dirty="0"/>
              <a:t>Teachers College, Columbia </a:t>
            </a:r>
            <a:r>
              <a:rPr lang="en-US" sz="2800" dirty="0" smtClean="0"/>
              <a:t>University</a:t>
            </a:r>
          </a:p>
          <a:p>
            <a:pPr algn="ctr"/>
            <a:endParaRPr lang="en-US" sz="2000" dirty="0" smtClean="0"/>
          </a:p>
          <a:p>
            <a:pPr algn="ctr"/>
            <a:r>
              <a:rPr lang="en-US" sz="2000" dirty="0" smtClean="0"/>
              <a:t>www.NationalLatinSurvey.com</a:t>
            </a:r>
            <a:endParaRPr lang="en-US" sz="2000" dirty="0"/>
          </a:p>
          <a:p>
            <a:pPr algn="ctr"/>
            <a:r>
              <a:rPr lang="en-US" sz="2000" dirty="0" smtClean="0"/>
              <a:t>elliottgoodman@gmail.com</a:t>
            </a:r>
          </a:p>
          <a:p>
            <a:pPr algn="ctr"/>
            <a:r>
              <a:rPr lang="en-US" sz="2000" dirty="0" smtClean="0"/>
              <a:t>NationalLatinSurvey2013@gmail.com</a:t>
            </a:r>
            <a:endParaRPr lang="en-US" sz="2000" dirty="0"/>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9755" t="9647" r="10026" b="10136"/>
          <a:stretch/>
        </p:blipFill>
        <p:spPr>
          <a:xfrm>
            <a:off x="-12969" y="5168630"/>
            <a:ext cx="1689370" cy="168937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5398" y="5168630"/>
            <a:ext cx="1698602" cy="1689370"/>
          </a:xfrm>
          <a:prstGeom prst="rect">
            <a:avLst/>
          </a:prstGeom>
        </p:spPr>
      </p:pic>
    </p:spTree>
    <p:extLst>
      <p:ext uri="{BB962C8B-B14F-4D97-AF65-F5344CB8AC3E}">
        <p14:creationId xmlns:p14="http://schemas.microsoft.com/office/powerpoint/2010/main" val="1718909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topics do you want to study?</a:t>
            </a:r>
            <a:br>
              <a:rPr lang="en-US" dirty="0" smtClean="0"/>
            </a:br>
            <a:r>
              <a:rPr lang="en-US" sz="2800" i="1" dirty="0" smtClean="0"/>
              <a:t>All students</a:t>
            </a:r>
            <a:r>
              <a:rPr lang="el-GR" sz="2800" i="1" dirty="0"/>
              <a:t>					α</a:t>
            </a:r>
            <a:r>
              <a:rPr lang="el-GR" sz="2800" i="1" dirty="0" smtClean="0"/>
              <a:t>=.</a:t>
            </a:r>
            <a:r>
              <a:rPr lang="en-US" sz="2800" i="1" dirty="0" smtClean="0"/>
              <a:t>914</a:t>
            </a:r>
            <a:endParaRPr lang="en-US" dirty="0"/>
          </a:p>
        </p:txBody>
      </p:sp>
      <p:sp>
        <p:nvSpPr>
          <p:cNvPr id="5" name="Content Placeholder 2"/>
          <p:cNvSpPr txBox="1">
            <a:spLocks/>
          </p:cNvSpPr>
          <p:nvPr/>
        </p:nvSpPr>
        <p:spPr>
          <a:xfrm>
            <a:off x="0" y="1447800"/>
            <a:ext cx="9144000" cy="5410199"/>
          </a:xfrm>
          <a:prstGeom prst="rect">
            <a:avLst/>
          </a:prstGeom>
        </p:spPr>
        <p:txBody>
          <a:bodyPr vert="horz" lIns="54864" tIns="91440" numCol="2"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576072" indent="-457200">
              <a:buFont typeface="+mj-lt"/>
              <a:buAutoNum type="arabicPeriod"/>
            </a:pPr>
            <a:r>
              <a:rPr lang="en-US" sz="2400" dirty="0" smtClean="0"/>
              <a:t>Mythology</a:t>
            </a:r>
          </a:p>
          <a:p>
            <a:pPr marL="576072" indent="-457200">
              <a:buFont typeface="+mj-lt"/>
              <a:buAutoNum type="arabicPeriod"/>
            </a:pPr>
            <a:r>
              <a:rPr lang="en-US" sz="2400" dirty="0" smtClean="0"/>
              <a:t>English vocabulary</a:t>
            </a:r>
          </a:p>
          <a:p>
            <a:pPr marL="576072" indent="-457200">
              <a:buFont typeface="+mj-lt"/>
              <a:buAutoNum type="arabicPeriod"/>
            </a:pPr>
            <a:r>
              <a:rPr lang="en-US" sz="2400" dirty="0" smtClean="0"/>
              <a:t>Latin vocabulary</a:t>
            </a:r>
          </a:p>
          <a:p>
            <a:pPr marL="576072" indent="-457200">
              <a:buFont typeface="+mj-lt"/>
              <a:buAutoNum type="arabicPeriod"/>
            </a:pPr>
            <a:r>
              <a:rPr lang="en-US" sz="2400" dirty="0" smtClean="0"/>
              <a:t>Roman games &amp; spectacles</a:t>
            </a:r>
            <a:br>
              <a:rPr lang="en-US" sz="2400" dirty="0" smtClean="0"/>
            </a:br>
            <a:r>
              <a:rPr lang="en-US" sz="1800" b="1" dirty="0" smtClean="0"/>
              <a:t>(e.g. chariot races, gladiators)</a:t>
            </a:r>
          </a:p>
          <a:p>
            <a:pPr marL="576072" indent="-457200">
              <a:buFont typeface="+mj-lt"/>
              <a:buAutoNum type="arabicPeriod"/>
            </a:pPr>
            <a:r>
              <a:rPr lang="en-US" sz="2400" dirty="0" smtClean="0"/>
              <a:t>Translation skills</a:t>
            </a:r>
          </a:p>
          <a:p>
            <a:pPr marL="576072" indent="-457200">
              <a:buFont typeface="+mj-lt"/>
              <a:buAutoNum type="arabicPeriod"/>
            </a:pPr>
            <a:r>
              <a:rPr lang="en-US" sz="2400" dirty="0" smtClean="0"/>
              <a:t>Ancient daily life</a:t>
            </a:r>
            <a:br>
              <a:rPr lang="en-US" sz="2400" dirty="0" smtClean="0"/>
            </a:br>
            <a:r>
              <a:rPr lang="en-US" sz="1800" b="1" dirty="0" smtClean="0"/>
              <a:t>(e.g. Roman clothing, houses, religious practices)</a:t>
            </a:r>
          </a:p>
          <a:p>
            <a:pPr marL="576072" indent="-457200">
              <a:buFont typeface="+mj-lt"/>
              <a:buAutoNum type="arabicPeriod"/>
            </a:pPr>
            <a:r>
              <a:rPr lang="en-US" sz="2400" dirty="0" smtClean="0"/>
              <a:t>Construction &amp; architecture</a:t>
            </a:r>
            <a:br>
              <a:rPr lang="en-US" sz="2400" dirty="0" smtClean="0"/>
            </a:br>
            <a:r>
              <a:rPr lang="en-US" sz="1800" b="1" dirty="0" smtClean="0"/>
              <a:t>(e.g. roads, aqueducts, temples)</a:t>
            </a:r>
          </a:p>
          <a:p>
            <a:pPr marL="576072" indent="-457200">
              <a:buFont typeface="+mj-lt"/>
              <a:buAutoNum type="arabicPeriod"/>
            </a:pPr>
            <a:r>
              <a:rPr lang="en-US" sz="2400" dirty="0" smtClean="0"/>
              <a:t>Vocab/skills to prepare me for a specific job</a:t>
            </a:r>
          </a:p>
          <a:p>
            <a:pPr marL="576072" indent="-457200">
              <a:buFont typeface="+mj-lt"/>
              <a:buAutoNum type="arabicPeriod"/>
            </a:pPr>
            <a:r>
              <a:rPr lang="en-US" sz="2400" dirty="0" smtClean="0"/>
              <a:t>History: Roman Empire</a:t>
            </a:r>
            <a:br>
              <a:rPr lang="en-US" sz="2400" dirty="0" smtClean="0"/>
            </a:br>
            <a:r>
              <a:rPr lang="en-US" sz="1800" b="1" dirty="0" smtClean="0"/>
              <a:t>(e.g. Augustus, Marcus Aurelius)</a:t>
            </a:r>
          </a:p>
          <a:p>
            <a:pPr marL="576072" indent="-457200">
              <a:buFont typeface="+mj-lt"/>
              <a:buAutoNum type="arabicPeriod"/>
            </a:pPr>
            <a:r>
              <a:rPr lang="en-US" sz="2400" dirty="0" smtClean="0"/>
              <a:t>History: Medieval</a:t>
            </a:r>
          </a:p>
          <a:p>
            <a:pPr marL="576072" indent="-457200">
              <a:buFont typeface="+mj-lt"/>
              <a:buAutoNum type="arabicPeriod"/>
            </a:pPr>
            <a:r>
              <a:rPr lang="en-US" sz="2400" dirty="0" smtClean="0"/>
              <a:t>History: Republic</a:t>
            </a:r>
            <a:br>
              <a:rPr lang="en-US" sz="2400" dirty="0" smtClean="0"/>
            </a:br>
            <a:r>
              <a:rPr lang="en-US" sz="1800" b="1" dirty="0" smtClean="0"/>
              <a:t>(e.g. kings, Punic Wars, Caesar)</a:t>
            </a:r>
          </a:p>
          <a:p>
            <a:pPr marL="576072" indent="-457200">
              <a:buFont typeface="+mj-lt"/>
              <a:buAutoNum type="arabicPeriod"/>
            </a:pPr>
            <a:r>
              <a:rPr lang="en-US" sz="2400" dirty="0" smtClean="0"/>
              <a:t>History: military</a:t>
            </a:r>
          </a:p>
          <a:p>
            <a:pPr marL="576072" indent="-457200">
              <a:buFont typeface="+mj-lt"/>
              <a:buAutoNum type="arabicPeriod"/>
            </a:pPr>
            <a:r>
              <a:rPr lang="en-US" sz="2400" dirty="0" smtClean="0"/>
              <a:t>Latin grammar</a:t>
            </a:r>
          </a:p>
          <a:p>
            <a:pPr marL="576072" indent="-457200">
              <a:buFont typeface="+mj-lt"/>
              <a:buAutoNum type="arabicPeriod"/>
            </a:pPr>
            <a:r>
              <a:rPr lang="en-US" sz="2400" dirty="0" smtClean="0"/>
              <a:t>Archaeology</a:t>
            </a:r>
            <a:br>
              <a:rPr lang="en-US" sz="2400" dirty="0" smtClean="0"/>
            </a:br>
            <a:r>
              <a:rPr lang="en-US" sz="1800" b="1" dirty="0" smtClean="0"/>
              <a:t>(e.g. coins, stratigraphy, carbon dating)</a:t>
            </a:r>
          </a:p>
          <a:p>
            <a:pPr marL="576072" indent="-457200">
              <a:buFont typeface="+mj-lt"/>
              <a:buAutoNum type="arabicPeriod"/>
            </a:pPr>
            <a:r>
              <a:rPr lang="en-US" sz="2400" dirty="0" smtClean="0"/>
              <a:t>Literary devices</a:t>
            </a:r>
            <a:br>
              <a:rPr lang="en-US" sz="2400" dirty="0" smtClean="0"/>
            </a:br>
            <a:r>
              <a:rPr lang="en-US" sz="1800" b="1" dirty="0" smtClean="0"/>
              <a:t>(e.g. meter, alliteration, chiasmus)</a:t>
            </a:r>
          </a:p>
          <a:p>
            <a:pPr marL="576072" indent="-457200">
              <a:buFont typeface="+mj-lt"/>
              <a:buAutoNum type="arabicPeriod"/>
            </a:pPr>
            <a:r>
              <a:rPr lang="en-US" sz="2400" dirty="0" smtClean="0"/>
              <a:t>Art history</a:t>
            </a:r>
          </a:p>
          <a:p>
            <a:pPr marL="576072" indent="-457200">
              <a:buFont typeface="+mj-lt"/>
              <a:buAutoNum type="arabicPeriod"/>
            </a:pPr>
            <a:r>
              <a:rPr lang="en-US" sz="2400" dirty="0" smtClean="0"/>
              <a:t>History: Early Christian</a:t>
            </a:r>
            <a:br>
              <a:rPr lang="en-US" sz="2400" dirty="0" smtClean="0"/>
            </a:br>
            <a:r>
              <a:rPr lang="en-US" sz="1800" b="1" dirty="0" smtClean="0"/>
              <a:t>(e.g. Augustine, Perpetua)</a:t>
            </a:r>
          </a:p>
          <a:p>
            <a:pPr marL="576072" indent="-457200">
              <a:buFont typeface="+mj-lt"/>
              <a:buAutoNum type="arabicPeriod"/>
            </a:pPr>
            <a:r>
              <a:rPr lang="en-US" sz="2400" dirty="0" smtClean="0"/>
              <a:t>Specific passage of anc. lit.</a:t>
            </a:r>
          </a:p>
          <a:p>
            <a:pPr marL="576072" indent="-457200">
              <a:buFont typeface="+mj-lt"/>
              <a:buAutoNum type="arabicPeriod"/>
            </a:pPr>
            <a:r>
              <a:rPr lang="en-US" sz="2400" dirty="0" smtClean="0"/>
              <a:t>Christian Bible and/or Mass</a:t>
            </a:r>
          </a:p>
        </p:txBody>
      </p:sp>
    </p:spTree>
    <p:extLst>
      <p:ext uri="{BB962C8B-B14F-4D97-AF65-F5344CB8AC3E}">
        <p14:creationId xmlns:p14="http://schemas.microsoft.com/office/powerpoint/2010/main" val="197133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5">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5">
                                            <p:txEl>
                                              <p:pRg st="16" end="16"/>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5">
                                            <p:txEl>
                                              <p:pRg st="17" end="17"/>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5">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Future Plans</a:t>
            </a:r>
            <a:br>
              <a:rPr lang="en-US" dirty="0" smtClean="0"/>
            </a:br>
            <a:r>
              <a:rPr lang="en-US" sz="2800" i="1" dirty="0" smtClean="0"/>
              <a:t>All students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821704902"/>
              </p:ext>
            </p:extLst>
          </p:nvPr>
        </p:nvGraphicFramePr>
        <p:xfrm>
          <a:off x="0" y="-1"/>
          <a:ext cx="9144000" cy="6858002"/>
        </p:xfrm>
        <a:graphic>
          <a:graphicData uri="http://schemas.openxmlformats.org/drawingml/2006/table">
            <a:tbl>
              <a:tblPr bandRow="1">
                <a:tableStyleId>{5C22544A-7EE6-4342-B048-85BDC9FD1C3A}</a:tableStyleId>
              </a:tblPr>
              <a:tblGrid>
                <a:gridCol w="990600"/>
                <a:gridCol w="8153400"/>
              </a:tblGrid>
              <a:tr h="500842">
                <a:tc>
                  <a:txBody>
                    <a:bodyPr/>
                    <a:lstStyle/>
                    <a:p>
                      <a:r>
                        <a:rPr lang="en-US" sz="2400" dirty="0" smtClean="0"/>
                        <a:t>52.8%</a:t>
                      </a:r>
                      <a:endParaRPr lang="en-US" sz="2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 will take all the Latin courses my school currently offers.</a:t>
                      </a:r>
                    </a:p>
                  </a:txBody>
                  <a:tcPr anchor="ctr"/>
                </a:tc>
              </a:tr>
              <a:tr h="500842">
                <a:tc>
                  <a:txBody>
                    <a:bodyPr/>
                    <a:lstStyle/>
                    <a:p>
                      <a:r>
                        <a:rPr lang="en-US" sz="2400" dirty="0" smtClean="0"/>
                        <a:t>37.8%</a:t>
                      </a:r>
                      <a:endParaRPr lang="en-US" sz="2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 will take Latin at the next level. (e.g. high school or college)</a:t>
                      </a:r>
                      <a:endParaRPr lang="en-US" sz="2400" dirty="0"/>
                    </a:p>
                  </a:txBody>
                  <a:tcPr anchor="ctr"/>
                </a:tc>
              </a:tr>
              <a:tr h="500842">
                <a:tc>
                  <a:txBody>
                    <a:bodyPr/>
                    <a:lstStyle/>
                    <a:p>
                      <a:r>
                        <a:rPr lang="en-US" sz="2400" dirty="0" smtClean="0"/>
                        <a:t>34.2%</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 will use Latin in my job in some way.</a:t>
                      </a:r>
                    </a:p>
                  </a:txBody>
                  <a:tcPr anchor="ctr"/>
                </a:tc>
              </a:tr>
              <a:tr h="500842">
                <a:tc>
                  <a:txBody>
                    <a:bodyPr/>
                    <a:lstStyle/>
                    <a:p>
                      <a:r>
                        <a:rPr lang="en-US" sz="2400" dirty="0" smtClean="0"/>
                        <a:t>31.6%</a:t>
                      </a:r>
                      <a:endParaRPr lang="en-US" sz="2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 will study another language.</a:t>
                      </a:r>
                    </a:p>
                  </a:txBody>
                  <a:tcPr anchor="ctr"/>
                </a:tc>
              </a:tr>
              <a:tr h="838027">
                <a:tc>
                  <a:txBody>
                    <a:bodyPr/>
                    <a:lstStyle/>
                    <a:p>
                      <a:r>
                        <a:rPr lang="en-US" sz="2400" dirty="0" smtClean="0"/>
                        <a:t>28.1%</a:t>
                      </a:r>
                      <a:endParaRPr lang="en-US" sz="2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 will complete my foreign language requirements and then stop studying Latin.</a:t>
                      </a:r>
                    </a:p>
                  </a:txBody>
                  <a:tcPr anchor="ctr"/>
                </a:tc>
              </a:tr>
              <a:tr h="838027">
                <a:tc>
                  <a:txBody>
                    <a:bodyPr/>
                    <a:lstStyle/>
                    <a:p>
                      <a:r>
                        <a:rPr lang="en-US" sz="2400" dirty="0" smtClean="0"/>
                        <a:t>18.5%</a:t>
                      </a:r>
                      <a:endParaRPr lang="en-US" sz="2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 plan on reading my favorite Latin poems/texts outside of class </a:t>
                      </a:r>
                      <a:r>
                        <a:rPr lang="en-US" sz="2400" b="1" dirty="0" smtClean="0"/>
                        <a:t>in English or another language.</a:t>
                      </a:r>
                    </a:p>
                  </a:txBody>
                  <a:tcPr anchor="ctr"/>
                </a:tc>
              </a:tr>
              <a:tr h="500842">
                <a:tc>
                  <a:txBody>
                    <a:bodyPr/>
                    <a:lstStyle/>
                    <a:p>
                      <a:r>
                        <a:rPr lang="en-US" sz="2400" dirty="0" smtClean="0"/>
                        <a:t>16.3%</a:t>
                      </a:r>
                      <a:endParaRPr lang="en-US" sz="2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 will stop taking Latin as soon as I am able.</a:t>
                      </a:r>
                    </a:p>
                  </a:txBody>
                  <a:tcPr anchor="ctr"/>
                </a:tc>
              </a:tr>
              <a:tr h="838027">
                <a:tc>
                  <a:txBody>
                    <a:bodyPr/>
                    <a:lstStyle/>
                    <a:p>
                      <a:r>
                        <a:rPr lang="en-US" sz="2400" dirty="0" smtClean="0"/>
                        <a:t>15.3%</a:t>
                      </a:r>
                      <a:endParaRPr lang="en-US" sz="2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 plan on reading my favorite Latin poems/texts outside of class </a:t>
                      </a:r>
                      <a:r>
                        <a:rPr lang="en-US" sz="2400" b="1" dirty="0" smtClean="0"/>
                        <a:t>in Latin.</a:t>
                      </a:r>
                    </a:p>
                  </a:txBody>
                  <a:tcPr anchor="ctr"/>
                </a:tc>
              </a:tr>
              <a:tr h="500842">
                <a:tc>
                  <a:txBody>
                    <a:bodyPr/>
                    <a:lstStyle/>
                    <a:p>
                      <a:r>
                        <a:rPr lang="en-US" sz="2400" dirty="0" smtClean="0"/>
                        <a:t>10.8%</a:t>
                      </a:r>
                      <a:endParaRPr lang="en-US" sz="2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 will use Latin for religious purposes.</a:t>
                      </a:r>
                    </a:p>
                  </a:txBody>
                  <a:tcPr anchor="ctr"/>
                </a:tc>
              </a:tr>
              <a:tr h="500842">
                <a:tc>
                  <a:txBody>
                    <a:bodyPr/>
                    <a:lstStyle/>
                    <a:p>
                      <a:r>
                        <a:rPr lang="en-US" sz="2400" dirty="0" smtClean="0"/>
                        <a:t>9.9%</a:t>
                      </a:r>
                      <a:endParaRPr lang="en-US" sz="2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 will major or minor in Classics in college.</a:t>
                      </a:r>
                    </a:p>
                  </a:txBody>
                  <a:tcPr anchor="ctr"/>
                </a:tc>
              </a:tr>
              <a:tr h="838027">
                <a:tc>
                  <a:txBody>
                    <a:bodyPr/>
                    <a:lstStyle/>
                    <a:p>
                      <a:r>
                        <a:rPr lang="en-US" sz="2400" dirty="0" smtClean="0"/>
                        <a:t>3.8%</a:t>
                      </a:r>
                      <a:endParaRPr lang="en-US" sz="2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 want to study Latin more but cannot because my high school does not offer it.</a:t>
                      </a:r>
                    </a:p>
                  </a:txBody>
                  <a:tcPr anchor="ctr"/>
                </a:tc>
              </a:tr>
            </a:tbl>
          </a:graphicData>
        </a:graphic>
      </p:graphicFrame>
      <p:sp>
        <p:nvSpPr>
          <p:cNvPr id="5" name="Content Placeholder 2"/>
          <p:cNvSpPr txBox="1">
            <a:spLocks/>
          </p:cNvSpPr>
          <p:nvPr/>
        </p:nvSpPr>
        <p:spPr>
          <a:xfrm>
            <a:off x="2743200" y="4724400"/>
            <a:ext cx="9144000" cy="5410199"/>
          </a:xfrm>
          <a:prstGeom prst="rect">
            <a:avLst/>
          </a:prstGeom>
        </p:spPr>
        <p:txBody>
          <a:bodyPr vert="horz" lIns="54864" tIns="91440" numCol="1"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576072" indent="-457200">
              <a:buFont typeface="+mj-lt"/>
              <a:buAutoNum type="arabicPeriod"/>
            </a:pPr>
            <a:endParaRPr lang="en-US" sz="2400" dirty="0" smtClean="0"/>
          </a:p>
        </p:txBody>
      </p:sp>
    </p:spTree>
    <p:extLst>
      <p:ext uri="{BB962C8B-B14F-4D97-AF65-F5344CB8AC3E}">
        <p14:creationId xmlns:p14="http://schemas.microsoft.com/office/powerpoint/2010/main" val="891179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Reactions</a:t>
            </a:r>
            <a:endParaRPr lang="en-US" dirty="0"/>
          </a:p>
        </p:txBody>
      </p:sp>
      <p:sp>
        <p:nvSpPr>
          <p:cNvPr id="5" name="Content Placeholder 4"/>
          <p:cNvSpPr>
            <a:spLocks noGrp="1"/>
          </p:cNvSpPr>
          <p:nvPr>
            <p:ph idx="1"/>
          </p:nvPr>
        </p:nvSpPr>
        <p:spPr/>
        <p:txBody>
          <a:bodyPr/>
          <a:lstStyle/>
          <a:p>
            <a:r>
              <a:rPr lang="en-US" dirty="0" smtClean="0"/>
              <a:t>Your </a:t>
            </a:r>
            <a:r>
              <a:rPr lang="en-US" dirty="0" smtClean="0"/>
              <a:t>thoughts</a:t>
            </a:r>
          </a:p>
          <a:p>
            <a:r>
              <a:rPr lang="en-US" dirty="0" smtClean="0"/>
              <a:t>What does this mean for assessment?</a:t>
            </a:r>
          </a:p>
          <a:p>
            <a:pPr lvl="1"/>
            <a:r>
              <a:rPr lang="en-US" dirty="0" smtClean="0"/>
              <a:t>What skills are our assessments measuring?</a:t>
            </a:r>
          </a:p>
          <a:p>
            <a:pPr lvl="1"/>
            <a:r>
              <a:rPr lang="en-US" dirty="0" smtClean="0"/>
              <a:t>How does this match what skills students want?</a:t>
            </a:r>
          </a:p>
          <a:p>
            <a:pPr lvl="1"/>
            <a:r>
              <a:rPr lang="en-US" dirty="0" smtClean="0"/>
              <a:t>NLE, AP, IB, ALIRA, SAT II, SCRIBO, etc.</a:t>
            </a:r>
          </a:p>
          <a:p>
            <a:r>
              <a:rPr lang="en-US" dirty="0" smtClean="0"/>
              <a:t>What does this mean for instruction?</a:t>
            </a:r>
            <a:endParaRPr lang="en-US" dirty="0"/>
          </a:p>
        </p:txBody>
      </p:sp>
    </p:spTree>
    <p:extLst>
      <p:ext uri="{BB962C8B-B14F-4D97-AF65-F5344CB8AC3E}">
        <p14:creationId xmlns:p14="http://schemas.microsoft.com/office/powerpoint/2010/main" val="16875704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your students want?</a:t>
            </a:r>
            <a:endParaRPr lang="en-US" dirty="0"/>
          </a:p>
        </p:txBody>
      </p:sp>
      <p:sp>
        <p:nvSpPr>
          <p:cNvPr id="3" name="Content Placeholder 2"/>
          <p:cNvSpPr>
            <a:spLocks noGrp="1"/>
          </p:cNvSpPr>
          <p:nvPr>
            <p:ph idx="1"/>
          </p:nvPr>
        </p:nvSpPr>
        <p:spPr>
          <a:xfrm>
            <a:off x="0" y="1447800"/>
            <a:ext cx="9144000" cy="5410199"/>
          </a:xfrm>
        </p:spPr>
        <p:txBody>
          <a:bodyPr anchor="ctr">
            <a:normAutofit/>
          </a:bodyPr>
          <a:lstStyle/>
          <a:p>
            <a:pPr>
              <a:lnSpc>
                <a:spcPct val="150000"/>
              </a:lnSpc>
            </a:pPr>
            <a:r>
              <a:rPr lang="en-US" sz="3600" dirty="0" smtClean="0"/>
              <a:t>How can you implement a needs analysis?</a:t>
            </a:r>
          </a:p>
          <a:p>
            <a:pPr>
              <a:lnSpc>
                <a:spcPct val="150000"/>
              </a:lnSpc>
            </a:pPr>
            <a:r>
              <a:rPr lang="en-US" sz="3600" dirty="0" smtClean="0"/>
              <a:t>When?</a:t>
            </a:r>
          </a:p>
          <a:p>
            <a:pPr>
              <a:lnSpc>
                <a:spcPct val="150000"/>
              </a:lnSpc>
            </a:pPr>
            <a:r>
              <a:rPr lang="en-US" sz="3600" dirty="0" smtClean="0"/>
              <a:t>What questions will you put on it?</a:t>
            </a:r>
          </a:p>
          <a:p>
            <a:pPr>
              <a:lnSpc>
                <a:spcPct val="150000"/>
              </a:lnSpc>
            </a:pPr>
            <a:r>
              <a:rPr lang="en-US" sz="3600" dirty="0" smtClean="0"/>
              <a:t>How will use the data?</a:t>
            </a:r>
          </a:p>
        </p:txBody>
      </p:sp>
    </p:spTree>
    <p:extLst>
      <p:ext uri="{BB962C8B-B14F-4D97-AF65-F5344CB8AC3E}">
        <p14:creationId xmlns:p14="http://schemas.microsoft.com/office/powerpoint/2010/main" val="25796111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Thinking critically about curriculum</a:t>
            </a:r>
            <a:endParaRPr lang="en-US" dirty="0"/>
          </a:p>
        </p:txBody>
      </p:sp>
      <p:sp>
        <p:nvSpPr>
          <p:cNvPr id="3" name="Content Placeholder 2"/>
          <p:cNvSpPr>
            <a:spLocks noGrp="1"/>
          </p:cNvSpPr>
          <p:nvPr>
            <p:ph idx="1"/>
          </p:nvPr>
        </p:nvSpPr>
        <p:spPr>
          <a:xfrm>
            <a:off x="0" y="1447800"/>
            <a:ext cx="9144000" cy="5410199"/>
          </a:xfrm>
        </p:spPr>
        <p:txBody>
          <a:bodyPr anchor="ctr">
            <a:normAutofit fontScale="85000" lnSpcReduction="10000"/>
          </a:bodyPr>
          <a:lstStyle/>
          <a:p>
            <a:pPr>
              <a:lnSpc>
                <a:spcPct val="110000"/>
              </a:lnSpc>
              <a:spcAft>
                <a:spcPts val="600"/>
              </a:spcAft>
            </a:pPr>
            <a:r>
              <a:rPr lang="en-US" dirty="0"/>
              <a:t>Get to the core, break the mold.</a:t>
            </a:r>
          </a:p>
          <a:p>
            <a:pPr lvl="1">
              <a:lnSpc>
                <a:spcPct val="110000"/>
              </a:lnSpc>
              <a:spcAft>
                <a:spcPts val="600"/>
              </a:spcAft>
            </a:pPr>
            <a:r>
              <a:rPr lang="en-US" dirty="0"/>
              <a:t>What does it mean to teach mythology? Does the </a:t>
            </a:r>
            <a:r>
              <a:rPr lang="en-US" i="1" dirty="0"/>
              <a:t>Aeneid</a:t>
            </a:r>
            <a:r>
              <a:rPr lang="en-US" dirty="0"/>
              <a:t> count?</a:t>
            </a:r>
          </a:p>
          <a:p>
            <a:pPr lvl="1">
              <a:lnSpc>
                <a:spcPct val="120000"/>
              </a:lnSpc>
              <a:spcAft>
                <a:spcPts val="600"/>
              </a:spcAft>
            </a:pPr>
            <a:r>
              <a:rPr lang="en-US" dirty="0"/>
              <a:t>Teaching vocab does not require vocab lists or flash cards.</a:t>
            </a:r>
          </a:p>
          <a:p>
            <a:pPr>
              <a:lnSpc>
                <a:spcPct val="120000"/>
              </a:lnSpc>
              <a:spcAft>
                <a:spcPts val="600"/>
              </a:spcAft>
            </a:pPr>
            <a:r>
              <a:rPr lang="en-US" dirty="0"/>
              <a:t>Etiology of reasons – where do students get their ideas of what they want from Latin class?</a:t>
            </a:r>
          </a:p>
          <a:p>
            <a:pPr lvl="1">
              <a:lnSpc>
                <a:spcPct val="120000"/>
              </a:lnSpc>
              <a:spcAft>
                <a:spcPts val="600"/>
              </a:spcAft>
            </a:pPr>
            <a:r>
              <a:rPr lang="en-US" dirty="0"/>
              <a:t>Why “SAT vocab?,” why translate, why speak?</a:t>
            </a:r>
          </a:p>
          <a:p>
            <a:pPr>
              <a:lnSpc>
                <a:spcPct val="120000"/>
              </a:lnSpc>
              <a:spcAft>
                <a:spcPts val="600"/>
              </a:spcAft>
            </a:pPr>
            <a:r>
              <a:rPr lang="en-US" dirty="0" smtClean="0"/>
              <a:t>Think about tasks, skills, and content knowledge as discrete items that can be recombined in an infinite number of ways.</a:t>
            </a:r>
          </a:p>
          <a:p>
            <a:pPr>
              <a:lnSpc>
                <a:spcPct val="120000"/>
              </a:lnSpc>
              <a:spcAft>
                <a:spcPts val="600"/>
              </a:spcAft>
            </a:pPr>
            <a:r>
              <a:rPr lang="en-US" dirty="0" smtClean="0"/>
              <a:t>Technology that does the same thing as paper resources (e.g. </a:t>
            </a:r>
            <a:r>
              <a:rPr lang="en-US" dirty="0" err="1" smtClean="0"/>
              <a:t>Quizlet</a:t>
            </a:r>
            <a:r>
              <a:rPr lang="en-US" dirty="0" smtClean="0"/>
              <a:t>) is not really innovation, it’s just new packaging.</a:t>
            </a:r>
            <a:endParaRPr lang="en-US" dirty="0"/>
          </a:p>
        </p:txBody>
      </p:sp>
    </p:spTree>
    <p:extLst>
      <p:ext uri="{BB962C8B-B14F-4D97-AF65-F5344CB8AC3E}">
        <p14:creationId xmlns:p14="http://schemas.microsoft.com/office/powerpoint/2010/main" val="2674761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a:t>
            </a:r>
            <a:r>
              <a:rPr lang="en-US" dirty="0" err="1" smtClean="0"/>
              <a:t>yous</a:t>
            </a:r>
            <a:endParaRPr lang="en-US" dirty="0"/>
          </a:p>
        </p:txBody>
      </p:sp>
      <p:sp>
        <p:nvSpPr>
          <p:cNvPr id="3" name="Content Placeholder 2"/>
          <p:cNvSpPr>
            <a:spLocks noGrp="1"/>
          </p:cNvSpPr>
          <p:nvPr>
            <p:ph idx="1"/>
          </p:nvPr>
        </p:nvSpPr>
        <p:spPr/>
        <p:txBody>
          <a:bodyPr/>
          <a:lstStyle/>
          <a:p>
            <a:r>
              <a:rPr lang="en-US" dirty="0" smtClean="0"/>
              <a:t>Dr. Kirby Grabowski</a:t>
            </a:r>
          </a:p>
          <a:p>
            <a:r>
              <a:rPr lang="en-US" dirty="0" smtClean="0"/>
              <a:t>Mail room folks at TC</a:t>
            </a:r>
          </a:p>
          <a:p>
            <a:r>
              <a:rPr lang="en-US" dirty="0" smtClean="0"/>
              <a:t>Survey construction team:</a:t>
            </a:r>
          </a:p>
          <a:p>
            <a:pPr lvl="1"/>
            <a:r>
              <a:rPr lang="en-US" dirty="0" smtClean="0"/>
              <a:t>Sally Davis (NLE)</a:t>
            </a:r>
          </a:p>
          <a:p>
            <a:pPr lvl="1"/>
            <a:r>
              <a:rPr lang="en-US" dirty="0" smtClean="0"/>
              <a:t>DM &amp; KS (CA), RP (GA), LF (MA), BW (NY), JR (WA)</a:t>
            </a:r>
          </a:p>
          <a:p>
            <a:r>
              <a:rPr lang="en-US" dirty="0" smtClean="0"/>
              <a:t>CANE, ACL, CAAS, LBP, </a:t>
            </a:r>
            <a:r>
              <a:rPr lang="en-US" dirty="0" err="1" smtClean="0"/>
              <a:t>RogueClassicist</a:t>
            </a:r>
            <a:endParaRPr lang="en-US" dirty="0" smtClean="0"/>
          </a:p>
          <a:p>
            <a:r>
              <a:rPr lang="en-US" dirty="0" smtClean="0"/>
              <a:t>1,000+ teachers</a:t>
            </a:r>
          </a:p>
          <a:p>
            <a:r>
              <a:rPr lang="en-US" dirty="0" smtClean="0"/>
              <a:t>10,000+ students</a:t>
            </a:r>
            <a:endParaRPr lang="en-US" dirty="0"/>
          </a:p>
        </p:txBody>
      </p:sp>
    </p:spTree>
    <p:extLst>
      <p:ext uri="{BB962C8B-B14F-4D97-AF65-F5344CB8AC3E}">
        <p14:creationId xmlns:p14="http://schemas.microsoft.com/office/powerpoint/2010/main" val="33709289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a:xfrm>
            <a:off x="0" y="1447800"/>
            <a:ext cx="9144000" cy="5410199"/>
          </a:xfrm>
        </p:spPr>
        <p:txBody>
          <a:bodyPr anchor="ctr">
            <a:normAutofit fontScale="85000" lnSpcReduction="20000"/>
          </a:bodyPr>
          <a:lstStyle/>
          <a:p>
            <a:r>
              <a:rPr lang="en-US" sz="3600" dirty="0" smtClean="0"/>
              <a:t>Suggested resources:</a:t>
            </a:r>
          </a:p>
          <a:p>
            <a:pPr lvl="1"/>
            <a:r>
              <a:rPr lang="en-US" sz="3200" dirty="0" smtClean="0"/>
              <a:t>Task-Based Language Teaching: “</a:t>
            </a:r>
            <a:r>
              <a:rPr lang="en-US" sz="3200" dirty="0"/>
              <a:t>A task-based approach attempts to take learners’ language learning needs as its starting point by interpreting them in the first place as an answer to the question ‘why?’” (p. </a:t>
            </a:r>
            <a:r>
              <a:rPr lang="en-US" sz="3200" dirty="0" smtClean="0"/>
              <a:t>165)</a:t>
            </a:r>
            <a:r>
              <a:rPr lang="en-US" sz="2600" dirty="0" smtClean="0"/>
              <a:t/>
            </a:r>
            <a:br>
              <a:rPr lang="en-US" sz="2600" dirty="0" smtClean="0"/>
            </a:br>
            <a:r>
              <a:rPr lang="en-US" sz="2100" dirty="0" smtClean="0"/>
              <a:t>Van </a:t>
            </a:r>
            <a:r>
              <a:rPr lang="en-US" sz="2100" dirty="0"/>
              <a:t>den Branden, K., </a:t>
            </a:r>
            <a:r>
              <a:rPr lang="en-US" sz="2100" dirty="0" err="1"/>
              <a:t>Bygate</a:t>
            </a:r>
            <a:r>
              <a:rPr lang="en-US" sz="2100" dirty="0"/>
              <a:t>, M., &amp; Norris, J.M. (</a:t>
            </a:r>
            <a:r>
              <a:rPr lang="en-US" sz="2100" dirty="0" smtClean="0"/>
              <a:t>2010). </a:t>
            </a:r>
            <a:r>
              <a:rPr lang="en-US" sz="2100" i="1" dirty="0" smtClean="0"/>
              <a:t>Task-based </a:t>
            </a:r>
            <a:r>
              <a:rPr lang="en-US" sz="2100" i="1" dirty="0"/>
              <a:t>language teaching: A reader</a:t>
            </a:r>
            <a:r>
              <a:rPr lang="en-US" sz="2100" dirty="0"/>
              <a:t>. Philadelphia: John </a:t>
            </a:r>
            <a:r>
              <a:rPr lang="en-US" sz="2100" dirty="0" err="1"/>
              <a:t>Benjamins</a:t>
            </a:r>
            <a:r>
              <a:rPr lang="en-US" sz="2100" dirty="0"/>
              <a:t> Publishing Company</a:t>
            </a:r>
            <a:r>
              <a:rPr lang="en-US" sz="2100" dirty="0" smtClean="0"/>
              <a:t>.</a:t>
            </a:r>
            <a:endParaRPr lang="en-US" sz="2400" dirty="0" smtClean="0"/>
          </a:p>
          <a:p>
            <a:r>
              <a:rPr lang="en-US" sz="3600" dirty="0" smtClean="0"/>
              <a:t>Contact me with questions</a:t>
            </a:r>
          </a:p>
          <a:p>
            <a:pPr lvl="1"/>
            <a:r>
              <a:rPr lang="en-US" sz="3200" dirty="0" smtClean="0"/>
              <a:t>elliottgoodman@gmail.com</a:t>
            </a:r>
          </a:p>
          <a:p>
            <a:r>
              <a:rPr lang="en-US" sz="3600" dirty="0" smtClean="0"/>
              <a:t>Website resources</a:t>
            </a:r>
          </a:p>
          <a:p>
            <a:pPr lvl="1"/>
            <a:r>
              <a:rPr lang="en-US" sz="3200" dirty="0" smtClean="0"/>
              <a:t>Presentation</a:t>
            </a:r>
          </a:p>
          <a:p>
            <a:pPr lvl="1"/>
            <a:r>
              <a:rPr lang="en-US" sz="3200" dirty="0" smtClean="0"/>
              <a:t>Preliminary data</a:t>
            </a:r>
            <a:r>
              <a:rPr lang="en-US" sz="3200" dirty="0"/>
              <a:t> </a:t>
            </a:r>
            <a:r>
              <a:rPr lang="en-US" sz="3200" dirty="0" smtClean="0"/>
              <a:t>infographic</a:t>
            </a:r>
          </a:p>
          <a:p>
            <a:pPr lvl="1"/>
            <a:r>
              <a:rPr lang="en-US" sz="3200" dirty="0" smtClean="0"/>
              <a:t>Interactive data (Tableau)</a:t>
            </a:r>
          </a:p>
          <a:p>
            <a:r>
              <a:rPr lang="en-US" sz="3600" dirty="0" smtClean="0"/>
              <a:t>Questions and Discussion</a:t>
            </a:r>
          </a:p>
        </p:txBody>
      </p:sp>
    </p:spTree>
    <p:extLst>
      <p:ext uri="{BB962C8B-B14F-4D97-AF65-F5344CB8AC3E}">
        <p14:creationId xmlns:p14="http://schemas.microsoft.com/office/powerpoint/2010/main" val="4210288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Your </a:t>
            </a:r>
            <a:r>
              <a:rPr lang="en-US" i="1" dirty="0" smtClean="0"/>
              <a:t>sine </a:t>
            </a:r>
            <a:r>
              <a:rPr lang="en-US" i="1" dirty="0" err="1" smtClean="0"/>
              <a:t>qu</a:t>
            </a:r>
            <a:r>
              <a:rPr lang="en-US" i="1" dirty="0" err="1" smtClean="0">
                <a:latin typeface="Corbel"/>
              </a:rPr>
              <a:t>ā</a:t>
            </a:r>
            <a:r>
              <a:rPr lang="en-US" i="1" dirty="0" smtClean="0"/>
              <a:t> non</a:t>
            </a:r>
          </a:p>
          <a:p>
            <a:r>
              <a:rPr lang="en-US" dirty="0"/>
              <a:t>Needs </a:t>
            </a:r>
            <a:r>
              <a:rPr lang="en-US" dirty="0" smtClean="0"/>
              <a:t>Analysis</a:t>
            </a:r>
          </a:p>
          <a:p>
            <a:r>
              <a:rPr lang="en-US" dirty="0" smtClean="0"/>
              <a:t>National Latin Survey background</a:t>
            </a:r>
          </a:p>
          <a:p>
            <a:r>
              <a:rPr lang="en-US" dirty="0" smtClean="0"/>
              <a:t>National Latin Survey results</a:t>
            </a:r>
          </a:p>
          <a:p>
            <a:r>
              <a:rPr lang="en-US" dirty="0" smtClean="0"/>
              <a:t>Reactions</a:t>
            </a:r>
          </a:p>
          <a:p>
            <a:r>
              <a:rPr lang="en-US" dirty="0" smtClean="0"/>
              <a:t>What do your students want?</a:t>
            </a:r>
          </a:p>
          <a:p>
            <a:r>
              <a:rPr lang="en-US" dirty="0" smtClean="0"/>
              <a:t>Thinking critically about curriculum</a:t>
            </a:r>
          </a:p>
          <a:p>
            <a:r>
              <a:rPr lang="en-US" dirty="0" smtClean="0"/>
              <a:t>Thank </a:t>
            </a:r>
            <a:r>
              <a:rPr lang="en-US" dirty="0" err="1" smtClean="0"/>
              <a:t>yous</a:t>
            </a:r>
            <a:endParaRPr lang="en-US" dirty="0" smtClean="0"/>
          </a:p>
          <a:p>
            <a:r>
              <a:rPr lang="en-US" dirty="0" smtClean="0"/>
              <a:t>Final thoughts</a:t>
            </a:r>
            <a:endParaRPr lang="en-US" dirty="0"/>
          </a:p>
        </p:txBody>
      </p:sp>
    </p:spTree>
    <p:extLst>
      <p:ext uri="{BB962C8B-B14F-4D97-AF65-F5344CB8AC3E}">
        <p14:creationId xmlns:p14="http://schemas.microsoft.com/office/powerpoint/2010/main" val="22673529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llio_000\AppData\Local\Microsoft\Windows\INetCache\IE\ZW7SAVQF\MC90038257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28600"/>
            <a:ext cx="6400800"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99193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7753258"/>
              </p:ext>
            </p:extLst>
          </p:nvPr>
        </p:nvGraphicFramePr>
        <p:xfrm>
          <a:off x="0" y="304800"/>
          <a:ext cx="9144000" cy="640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29699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llio_000\AppData\Local\Microsoft\Windows\INetCache\IE\ZW7SAVQF\MC90038257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28600"/>
            <a:ext cx="6400800"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0878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a:t>
            </a:r>
            <a:r>
              <a:rPr lang="en-US" i="1" dirty="0"/>
              <a:t>sine </a:t>
            </a:r>
            <a:r>
              <a:rPr lang="en-US" i="1" dirty="0" err="1"/>
              <a:t>quā</a:t>
            </a:r>
            <a:r>
              <a:rPr lang="en-US" i="1" dirty="0"/>
              <a:t> non</a:t>
            </a:r>
            <a:endParaRPr lang="en-US" dirty="0"/>
          </a:p>
        </p:txBody>
      </p:sp>
      <p:sp>
        <p:nvSpPr>
          <p:cNvPr id="3" name="Content Placeholder 2"/>
          <p:cNvSpPr>
            <a:spLocks noGrp="1"/>
          </p:cNvSpPr>
          <p:nvPr>
            <p:ph idx="1"/>
          </p:nvPr>
        </p:nvSpPr>
        <p:spPr>
          <a:xfrm>
            <a:off x="0" y="1447800"/>
            <a:ext cx="9144000" cy="5410199"/>
          </a:xfrm>
        </p:spPr>
        <p:txBody>
          <a:bodyPr anchor="ctr"/>
          <a:lstStyle/>
          <a:p>
            <a:pPr>
              <a:spcAft>
                <a:spcPts val="1800"/>
              </a:spcAft>
            </a:pPr>
            <a:r>
              <a:rPr lang="en-US" dirty="0" smtClean="0"/>
              <a:t>What is the central goal of your Latin class? </a:t>
            </a:r>
            <a:r>
              <a:rPr lang="en-US" b="1" dirty="0"/>
              <a:t>Be specific</a:t>
            </a:r>
            <a:r>
              <a:rPr lang="en-US" b="1" dirty="0" smtClean="0"/>
              <a:t>. </a:t>
            </a:r>
            <a:r>
              <a:rPr lang="en-US" sz="2400" dirty="0" smtClean="0"/>
              <a:t>(90 seconds)</a:t>
            </a:r>
          </a:p>
          <a:p>
            <a:pPr lvl="1">
              <a:spcAft>
                <a:spcPts val="1800"/>
              </a:spcAft>
            </a:pPr>
            <a:r>
              <a:rPr lang="en-US" sz="2400" i="1" dirty="0" smtClean="0"/>
              <a:t>Optional prompt:</a:t>
            </a:r>
            <a:br>
              <a:rPr lang="en-US" sz="2400" i="1" dirty="0" smtClean="0"/>
            </a:br>
            <a:r>
              <a:rPr lang="en-US" sz="2400" i="1" dirty="0" smtClean="0"/>
              <a:t>What one knowledge/skill/experience MUST students have?</a:t>
            </a:r>
          </a:p>
          <a:p>
            <a:pPr>
              <a:spcAft>
                <a:spcPts val="1800"/>
              </a:spcAft>
            </a:pPr>
            <a:r>
              <a:rPr lang="en-US" dirty="0" smtClean="0"/>
              <a:t>Share with a group and compare. </a:t>
            </a:r>
            <a:r>
              <a:rPr lang="en-US" sz="2400" dirty="0" smtClean="0"/>
              <a:t>(90 sec.)</a:t>
            </a:r>
          </a:p>
          <a:p>
            <a:pPr>
              <a:spcAft>
                <a:spcPts val="1800"/>
              </a:spcAft>
            </a:pPr>
            <a:r>
              <a:rPr lang="en-US" dirty="0" smtClean="0"/>
              <a:t>How do your goals differ? What differences will there be in the classroom? </a:t>
            </a:r>
            <a:r>
              <a:rPr lang="en-US" sz="2400" dirty="0" smtClean="0"/>
              <a:t>(2-3 min.)</a:t>
            </a:r>
            <a:endParaRPr lang="en-US" sz="2400" dirty="0"/>
          </a:p>
        </p:txBody>
      </p:sp>
    </p:spTree>
    <p:extLst>
      <p:ext uri="{BB962C8B-B14F-4D97-AF65-F5344CB8AC3E}">
        <p14:creationId xmlns:p14="http://schemas.microsoft.com/office/powerpoint/2010/main" val="3038634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Needs Analyses</a:t>
            </a:r>
            <a:endParaRPr lang="en-US" dirty="0"/>
          </a:p>
        </p:txBody>
      </p:sp>
      <p:sp>
        <p:nvSpPr>
          <p:cNvPr id="3" name="Content Placeholder 2"/>
          <p:cNvSpPr>
            <a:spLocks noGrp="1"/>
          </p:cNvSpPr>
          <p:nvPr>
            <p:ph idx="1"/>
          </p:nvPr>
        </p:nvSpPr>
        <p:spPr/>
        <p:txBody>
          <a:bodyPr>
            <a:normAutofit fontScale="85000" lnSpcReduction="20000"/>
          </a:bodyPr>
          <a:lstStyle/>
          <a:p>
            <a:r>
              <a:rPr lang="en-US" sz="4200" b="1" u="sng" dirty="0" smtClean="0"/>
              <a:t>To describe the goals</a:t>
            </a:r>
            <a:r>
              <a:rPr lang="en-US" sz="4200" b="1" dirty="0" smtClean="0"/>
              <a:t> </a:t>
            </a:r>
            <a:r>
              <a:rPr lang="en-US" sz="4200" dirty="0" smtClean="0"/>
              <a:t>of a second/foreign language course or program, a recognized procedure in the process of program design was to carry out a needs analysis </a:t>
            </a:r>
            <a:r>
              <a:rPr lang="en-US" sz="4200" b="1" u="sng" dirty="0" smtClean="0"/>
              <a:t>of the kinds of language needed by the student for their real world purposes.</a:t>
            </a:r>
            <a:r>
              <a:rPr lang="en-US" sz="4200" dirty="0" smtClean="0"/>
              <a:t> </a:t>
            </a:r>
            <a:endParaRPr lang="en-US" sz="4200" dirty="0"/>
          </a:p>
          <a:p>
            <a:pPr marL="118872" indent="0">
              <a:buNone/>
            </a:pPr>
            <a:endParaRPr lang="en-US" sz="2400" dirty="0" smtClean="0"/>
          </a:p>
          <a:p>
            <a:pPr marL="118872" indent="0">
              <a:buNone/>
            </a:pPr>
            <a:endParaRPr lang="en-US" sz="2400" dirty="0"/>
          </a:p>
          <a:p>
            <a:pPr marL="118872" indent="0">
              <a:buNone/>
            </a:pPr>
            <a:r>
              <a:rPr lang="en-US" sz="2400" dirty="0" smtClean="0"/>
              <a:t>Van den Branden, K., </a:t>
            </a:r>
            <a:r>
              <a:rPr lang="en-US" sz="2400" dirty="0" err="1" smtClean="0"/>
              <a:t>Bygate</a:t>
            </a:r>
            <a:r>
              <a:rPr lang="en-US" sz="2400" dirty="0" smtClean="0"/>
              <a:t>, M., &amp; Norris, J.M. (2010). Task-based language teaching: introducing the reader. In </a:t>
            </a:r>
            <a:r>
              <a:rPr lang="en-US" sz="2400" i="1" dirty="0" smtClean="0"/>
              <a:t>Task-based language teaching: A reader</a:t>
            </a:r>
            <a:r>
              <a:rPr lang="en-US" sz="2400" dirty="0" smtClean="0"/>
              <a:t>. Philadelphia: John </a:t>
            </a:r>
            <a:r>
              <a:rPr lang="en-US" sz="2400" dirty="0" err="1" smtClean="0"/>
              <a:t>Benjamins</a:t>
            </a:r>
            <a:r>
              <a:rPr lang="en-US" sz="2400" dirty="0" smtClean="0"/>
              <a:t> Publishing Company.</a:t>
            </a:r>
          </a:p>
        </p:txBody>
      </p:sp>
    </p:spTree>
    <p:extLst>
      <p:ext uri="{BB962C8B-B14F-4D97-AF65-F5344CB8AC3E}">
        <p14:creationId xmlns:p14="http://schemas.microsoft.com/office/powerpoint/2010/main" val="2606473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Goals and Stakeholders</a:t>
            </a:r>
            <a:endParaRPr lang="en-US" dirty="0"/>
          </a:p>
        </p:txBody>
      </p:sp>
      <p:sp>
        <p:nvSpPr>
          <p:cNvPr id="3" name="Content Placeholder 2"/>
          <p:cNvSpPr>
            <a:spLocks noGrp="1"/>
          </p:cNvSpPr>
          <p:nvPr>
            <p:ph idx="1"/>
          </p:nvPr>
        </p:nvSpPr>
        <p:spPr>
          <a:xfrm>
            <a:off x="0" y="1447801"/>
            <a:ext cx="9144000" cy="5410200"/>
          </a:xfrm>
        </p:spPr>
        <p:txBody>
          <a:bodyPr anchor="ctr">
            <a:normAutofit fontScale="85000" lnSpcReduction="20000"/>
          </a:bodyPr>
          <a:lstStyle/>
          <a:p>
            <a:r>
              <a:rPr lang="en-US" dirty="0" smtClean="0"/>
              <a:t>Who are you?</a:t>
            </a:r>
          </a:p>
          <a:p>
            <a:r>
              <a:rPr lang="en-US" dirty="0" smtClean="0"/>
              <a:t>Why do </a:t>
            </a:r>
            <a:r>
              <a:rPr lang="en-US" b="1" dirty="0" smtClean="0"/>
              <a:t>you teach </a:t>
            </a:r>
            <a:r>
              <a:rPr lang="en-US" dirty="0" smtClean="0"/>
              <a:t>Latin?</a:t>
            </a:r>
          </a:p>
          <a:p>
            <a:r>
              <a:rPr lang="en-US" dirty="0" smtClean="0"/>
              <a:t>Why does your </a:t>
            </a:r>
            <a:r>
              <a:rPr lang="en-US" b="1" dirty="0" smtClean="0"/>
              <a:t>school administration </a:t>
            </a:r>
            <a:r>
              <a:rPr lang="en-US" dirty="0" smtClean="0"/>
              <a:t>offer Latin?</a:t>
            </a:r>
          </a:p>
          <a:p>
            <a:r>
              <a:rPr lang="en-US" dirty="0"/>
              <a:t>Why do your </a:t>
            </a:r>
            <a:r>
              <a:rPr lang="en-US" b="1" dirty="0"/>
              <a:t>students’ families </a:t>
            </a:r>
            <a:r>
              <a:rPr lang="en-US" dirty="0"/>
              <a:t>want them to learn Latin?</a:t>
            </a:r>
          </a:p>
          <a:p>
            <a:r>
              <a:rPr lang="en-US" dirty="0" smtClean="0"/>
              <a:t>Why do you want </a:t>
            </a:r>
            <a:r>
              <a:rPr lang="en-US" b="1" dirty="0" smtClean="0"/>
              <a:t>students</a:t>
            </a:r>
            <a:r>
              <a:rPr lang="en-US" dirty="0" smtClean="0"/>
              <a:t> to learn Latin?</a:t>
            </a:r>
          </a:p>
          <a:p>
            <a:r>
              <a:rPr lang="en-US" dirty="0" smtClean="0"/>
              <a:t>Why might </a:t>
            </a:r>
            <a:r>
              <a:rPr lang="en-US" b="1" dirty="0" smtClean="0"/>
              <a:t>future employers </a:t>
            </a:r>
            <a:r>
              <a:rPr lang="en-US" dirty="0" smtClean="0"/>
              <a:t>want employees who have studied Latin?</a:t>
            </a:r>
          </a:p>
          <a:p>
            <a:pPr marL="118872" indent="0">
              <a:buNone/>
            </a:pPr>
            <a:endParaRPr lang="en-US" dirty="0" smtClean="0"/>
          </a:p>
          <a:p>
            <a:r>
              <a:rPr lang="en-US" dirty="0" smtClean="0"/>
              <a:t>What do students need in order to say they have been successful in their study of Latin?</a:t>
            </a:r>
          </a:p>
          <a:p>
            <a:r>
              <a:rPr lang="en-US" dirty="0" smtClean="0"/>
              <a:t>What is a student’s favorite part of studying Latin?</a:t>
            </a:r>
          </a:p>
          <a:p>
            <a:r>
              <a:rPr lang="en-US" dirty="0" smtClean="0"/>
              <a:t>What is the most beneficial part of studying Latin?</a:t>
            </a:r>
          </a:p>
          <a:p>
            <a:endParaRPr lang="en-US" dirty="0" smtClean="0"/>
          </a:p>
          <a:p>
            <a:r>
              <a:rPr lang="en-US" dirty="0" smtClean="0"/>
              <a:t>Abstract reasons</a:t>
            </a:r>
          </a:p>
          <a:p>
            <a:r>
              <a:rPr lang="en-US" dirty="0" smtClean="0"/>
              <a:t>Concrete reasons</a:t>
            </a:r>
          </a:p>
          <a:p>
            <a:r>
              <a:rPr lang="en-US" dirty="0" smtClean="0"/>
              <a:t>Language-specific reasons</a:t>
            </a:r>
            <a:endParaRPr lang="en-US" dirty="0"/>
          </a:p>
        </p:txBody>
      </p:sp>
    </p:spTree>
    <p:extLst>
      <p:ext uri="{BB962C8B-B14F-4D97-AF65-F5344CB8AC3E}">
        <p14:creationId xmlns:p14="http://schemas.microsoft.com/office/powerpoint/2010/main" val="16660194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962</TotalTime>
  <Words>1600</Words>
  <Application>Microsoft Office PowerPoint</Application>
  <PresentationFormat>On-screen Show (4:3)</PresentationFormat>
  <Paragraphs>262</Paragraphs>
  <Slides>26</Slides>
  <Notes>19</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Module</vt:lpstr>
      <vt:lpstr>PowerPoint Presentation</vt:lpstr>
      <vt:lpstr>What do students want?  Needs Analysis &amp; the National Latin Survey</vt:lpstr>
      <vt:lpstr>Introduction</vt:lpstr>
      <vt:lpstr>PowerPoint Presentation</vt:lpstr>
      <vt:lpstr>PowerPoint Presentation</vt:lpstr>
      <vt:lpstr>PowerPoint Presentation</vt:lpstr>
      <vt:lpstr>Your sine quā non</vt:lpstr>
      <vt:lpstr>Needs Analyses</vt:lpstr>
      <vt:lpstr>Goals and Stakeholders</vt:lpstr>
      <vt:lpstr>PowerPoint Presentation</vt:lpstr>
      <vt:lpstr>PowerPoint Presentation</vt:lpstr>
      <vt:lpstr>Classical Investigation</vt:lpstr>
      <vt:lpstr>National Latin Survey Background</vt:lpstr>
      <vt:lpstr>National Latin Survey Background</vt:lpstr>
      <vt:lpstr>National Latin Survey Background</vt:lpstr>
      <vt:lpstr>What the data looks like</vt:lpstr>
      <vt:lpstr>Why are you taking Latin? All students      α=.879</vt:lpstr>
      <vt:lpstr>Are your expectations met? All students     α=.879</vt:lpstr>
      <vt:lpstr>What’s important in Latin class? All students     α=.920</vt:lpstr>
      <vt:lpstr>What topics do you want to study? All students     α=.914</vt:lpstr>
      <vt:lpstr>Future Plans All students</vt:lpstr>
      <vt:lpstr>Reactions</vt:lpstr>
      <vt:lpstr>What do your students want?</vt:lpstr>
      <vt:lpstr>Thinking critically about curriculum</vt:lpstr>
      <vt:lpstr>Thank yous</vt:lpstr>
      <vt:lpstr>Final thoughts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Elliott KG</dc:creator>
  <cp:lastModifiedBy>Elliott</cp:lastModifiedBy>
  <cp:revision>74</cp:revision>
  <dcterms:created xsi:type="dcterms:W3CDTF">2006-08-16T00:00:00Z</dcterms:created>
  <dcterms:modified xsi:type="dcterms:W3CDTF">2014-06-28T11:19:04Z</dcterms:modified>
</cp:coreProperties>
</file>